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75" r:id="rId7"/>
    <p:sldId id="272" r:id="rId8"/>
    <p:sldId id="273" r:id="rId9"/>
    <p:sldId id="274" r:id="rId10"/>
    <p:sldId id="271" r:id="rId11"/>
    <p:sldId id="276" r:id="rId12"/>
    <p:sldId id="269" r:id="rId13"/>
    <p:sldId id="270" r:id="rId14"/>
    <p:sldId id="259" r:id="rId15"/>
    <p:sldId id="260" r:id="rId16"/>
    <p:sldId id="261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63" r:id="rId28"/>
    <p:sldId id="287" r:id="rId29"/>
    <p:sldId id="292" r:id="rId30"/>
    <p:sldId id="290" r:id="rId31"/>
    <p:sldId id="288" r:id="rId32"/>
    <p:sldId id="291" r:id="rId33"/>
    <p:sldId id="289" r:id="rId34"/>
    <p:sldId id="26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ساره سيد محمد درويش" userId="S::2022170179@cis.asu.edu.eg::c96feaa8-3fa9-4f1a-bd8a-552ab02ede47" providerId="AD" clId="Web-{CDCB3AAA-386B-1854-B4F9-61F5441CF2B5}"/>
    <pc:docChg chg="modSld">
      <pc:chgData name="ساره سيد محمد درويش" userId="S::2022170179@cis.asu.edu.eg::c96feaa8-3fa9-4f1a-bd8a-552ab02ede47" providerId="AD" clId="Web-{CDCB3AAA-386B-1854-B4F9-61F5441CF2B5}" dt="2025-04-23T22:09:28.111" v="0" actId="1076"/>
      <pc:docMkLst>
        <pc:docMk/>
      </pc:docMkLst>
      <pc:sldChg chg="modSp">
        <pc:chgData name="ساره سيد محمد درويش" userId="S::2022170179@cis.asu.edu.eg::c96feaa8-3fa9-4f1a-bd8a-552ab02ede47" providerId="AD" clId="Web-{CDCB3AAA-386B-1854-B4F9-61F5441CF2B5}" dt="2025-04-23T22:09:28.111" v="0" actId="1076"/>
        <pc:sldMkLst>
          <pc:docMk/>
          <pc:sldMk cId="2743851178" sldId="270"/>
        </pc:sldMkLst>
        <pc:picChg chg="mod">
          <ac:chgData name="ساره سيد محمد درويش" userId="S::2022170179@cis.asu.edu.eg::c96feaa8-3fa9-4f1a-bd8a-552ab02ede47" providerId="AD" clId="Web-{CDCB3AAA-386B-1854-B4F9-61F5441CF2B5}" dt="2025-04-23T22:09:28.111" v="0" actId="1076"/>
          <ac:picMkLst>
            <pc:docMk/>
            <pc:sldMk cId="2743851178" sldId="270"/>
            <ac:picMk id="5" creationId="{C183C326-7E16-4A17-9BB2-EDB6D8CE8438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23T20:14:39.4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24846 5797 21 0,'-3'-3'272'16,"2"0"184"-16,-1 2 165 0,-1-1 104 15,2-1-129-15,1 3-69 0,0-1-93 16,0-1-70-16,0 2-61 0,0 0-51 16,0 0-53-16,1 0-62 0,2 0-69 15,-1 0-55-15,-1 0-44 0,2 2 5 0,4-1 41 16,4 4 41-16,6-1 29 16,7 2 42-16,9 0 20 0,12-1 14 0,11 1 19 15,17-3 14-15,19-1-9 0,15-6-13 16,15 0-31-16,9-1-13 0,16-1 2 15,5 0 2-15,5 0 3 0,-2 5 2 16,-4 1-5-16,-4 1-35 0,-9 4-27 16,-11-1-24-16,-12 2-21 0,-14 2-26 15,-11 0-4-15,-9-1 4 0,-15-1-1 16,-7 0 6-16,-15-2 11 0,-9-1 8 0,-10 0 24 16,-9-1 36-16,-8-2 35 0,-3 0 28 15,-5 0 6-15,1-2-99 0,-1 2-205 16,2-1-301-16,0-4-348 0,5 1-529 15,3-3-196-15,1-3 104 0,1-3 270 16,0-6 347-16,-9-3 456 0</inkml:trace>
  <inkml:trace contextRef="#ctx0" brushRef="#br0" timeOffset="1257">5831 5796 146 0,'-2'8'587'16,"1"-3"195"-16,2-8 97 0,-1-1 53 15,0 0-587-15,2 3-276 0,1 1-123 16,1 0-34-16,-1 1 2 0,4 1 36 0,-1 0 62 16,1-2 56-16,2 1 47 0,-1 0 39 15,3 1 17-15,2 1 0 0,1-1-8 16,6 1-6-16,4 0-5 0,5 2-7 16,7-1-9-16,8 0-9 0,10 1-15 15,9-1-10-15,9-2 0 0,8-1-3 16,7-1 8-16,8 0 7 0,9 0 0 15,10-1-14-15,6-1-14 0,10 1-19 16,1 1-22-16,5-2-13 0,3 1-1 16,2 1-12-16,-2 0-2 0,-3 1-6 15,-6-1-7-15,-7 2 18 0,-4 1 23 16,-10-1 18-16,-9 3 16 0,-12 3 9 0,-14-1-26 16,-11 1-29-16,-15 0-27 0,-7 2-24 15,-14-2-17-15,-10 2-3 0,-7-4 1 16,-4-1-36-16,-6 0-47 0,-6 0-60 15,-7 1-112-15,-12 0-184 0,-10 2-227 16,-14 0-259-16,-16 1-118 0,-11 0 75 16,-14 1 201-16,-8-3 280 0,-9 0 292 0</inkml:trace>
  <inkml:trace contextRef="#ctx0" brushRef="#br0" timeOffset="1472">6599 6126 304 0,'-25'3'857'0,"9"-6"196"16,21-5 91-16,-4-1 38 0,1 0-932 16,1 1-398-16,2 1-139 0,1 0-22 15,2-1 79-15,3-2 147 0,1 1 162 16,1 1 97-16,6 1 44 0,2-1-43 16,6 2-77-16,9 0-59 0,13 0-25 15,11-1 7-15,13-1-65 0,12 2-274 0,9-1-436 16,5 1-167-16,5-3-42 0,-1-6 110 15,-6-8 302-15</inkml:trace>
  <inkml:trace contextRef="#ctx0" brushRef="#br0" timeOffset="5720.72">13885 7267 12 0,'-4'-4'364'0,"1"1"223"16,5-2 160-16,-1 4 106 0,1 0-226 15,-2 1-177-15,3-2-82 0,-3 2-32 16,3-2 0-16,-3 2-37 0,2 0-73 15,1 0-70-15,2-2-36 0,6 2-13 16,3 0 8-16,8 0 44 0,8 0 41 16,8 0 15-16,11-3 10 0,7 3-3 15,10-1-35-15,5-1-35 0,7-3-29 0,11 3-15 16,7-1 5-16,8-3 31 0,7-2 16 16,8 1 11-16,-3-2-3 15,1 2-27-15,-6-1-141 0,-5 2 0 0,-10 0 0 16,-9 1 0-16,-11 2 0 0,-6-2 0 15,-10 3 0-15,-9-4 0 16,-7 5 0-16,-10-2 0 0,-11 0 0 0,-4 1 0 16,-10 0 0-16,-1 1 0 0,-5 1 0 15,-3 0 0-15,0 0 0 0,0 0 0 16,0 0 0-16,-2 0 0 0,2 0 0 16,-3-1 0-16,3 1 0 0,-1 0 0 15,-4-2-538-15,-1-1-1087 0,-4-1-146 0,-4-3 127 16,-3-4 284-16,-9-5 475 0,-8-7 569 15</inkml:trace>
  <inkml:trace contextRef="#ctx0" brushRef="#br0" timeOffset="11884.2">6273 8563 56 0,'2'0'232'0,"-2"-3"116"0,0 1 94 15,0 1-63-15,0 1-23 0,1 0-41 16,-1 0-39-16,0 0-9 0,0 0-4 16,0 0-5-16,2 0-2 0,-2 0 8 15,2 0 0-15,-1 0-11 0,1-1-21 16,-1 1-33-16,1-2-38 0,0 2-39 15,-1-1-29-15,1 1-27 0,1-2-28 16,3 1-19-16,2 0-11 0,2-3-6 0,5 0 6 16,0 1 10-16,3 0 11 0,3 0 12 15,1 0 10-15,2 0 12 0,1 1 7 16,5 2 5-16,2-2-7 0,3 2 2 16,4 0-2-16,1 0-5 0,6 2-2 15,0-2 1-15,3 0-5 0,3 0-3 16,-2 2 1-16,4-2 4 0,-2 0 6 15,1 3-1-15,-3-2 5 0,0 1 4 16,0 1-3-16,0 0-6 0,2 0-2 0,1 1-11 16,0 0-16-16,1 0-4 0,4 0-9 15,-1-1-11-15,3 3-4 0,-1 2-4 16,1-2-7-16,-3 1 0 0,2 0 6 16,-1 0 13-16,1 2 22 0,1-3 18 15,-2-2 10-15,2 1 1 0,-1-2-8 16,1-2-11-16,0-1-13 0,1 0-13 15,-2 2-6-15,0-4-5 0,-1 2-10 0,-1 0 1 16,0 2 2-16,1-4 7 16,-2 2 15-16,-1-1 9 0,-1 1 6 0,0 0 11 15,-2-2 6-15,-3 2-1 0,0 0 6 16,-3-1 10-16,1 2 7 0,-2-2 12 16,-2 1 8-16,0-1 6 0,-3 1 4 15,-1 0 3-15,-6 0-112 0,-3-2 0 16,-3 0 0-16,-6 2 0 0,-4-1 0 15,-4 1 0-15,-2 0 0 0,-5 0 0 16,-1 0 0-16,-2 0 0 0,-3-1 0 16,0 1 0-16,2 0 0 0,-2 0 0 15,0 0 0-15,-2 0 0 0,2 0 0 16,0 0 0-16,0 0 0 0,-1 0 0 16,-1 0 0-16,2 0 0 0,-1 0 0 15,-1 0 0-15,2 0 0 0,-2 0 0 0,1 0 0 16,-1 0 0-16,-1 0 0 0,-5-2 0 15,2-2 0-15,-4-1 0 16,-4-1 0-16,0 4 0 0,-5-4 0 0,-2 1 0 16,-2 1 0-16,-6 0 0 0,-1 0 0 15,-3 2 0-15,3-1 0 0,0 1 0 16,1 2 0-16,1-1 0 0,-2 1 0 16,-5-2 0-16,-1 2 0 0,-7-1 0 15,-4-1 0-15,-7 2 0 0,-6-1 0 16,-5-1 0-16,-6 2-17 0,-5 0-160 15,-2 2 43-15,3-1 40 0,0 4 40 16,1-1 26-16,3 2-3 0,3 2-18 16,1-1-15-16,2-1-4 0,2 2-1 0,2-1 15 15,2-1 24-15,2-2 19 0,2-2 13 16,1 1 3-16,0-1-7 0,-3-1-12 16,-3 0-9-16,0 1-11 0,0-2-9 15,0 0-2-15,2-2-6 0,1 1-10 16,3 0-5-16,5-2 1 0,3 1 9 15,5 1 16-15,3 0 21 0,3-3 13 16,0 3 5-16,-1 0 0 0,3-1 0 0,0-1-3 16,-2 2 3-16,2-1 5 15,0-1-1-15,1 1 4 0,-3 1-3 16,2-2-7-16,-5 3-3 0,0-2 2 0,2 2 0 16,-2 0 0-16,1 0 4 0,1 0-2 15,3 0 1-15,3 0-5 0,0 0-5 16,4 2-1-16,-2-2-3 0,-1 4-1 15,1-2 7-15,1 1 4 0,2-1 6 16,1-1-1-16,3 0-5 0,1 1-13 16,0 0-3-16,2-1-1 0,1 0 3 15,2-1 15-15,3 0 22 0,4 0 6 0,3 0 5 16,4 0 1-16,-1 0-6 16,2 0-12-16,2 0-22 0,-1 0-34 0,1-1-35 15,1 1-33-15,2-1-9 0,1 1 11 16,8 0 33-16,8-2 40 0,8 0 61 15,10 1 46-15,10 0 30 0,5-3 15 16,9 1 8-16,7-1-21 0,4-1-20 16,5 2-18-16,1 1-13 0,6-1-12 15,1 2-1-15,4 1-2 0,5-3 5 16,4 1-3-16,8 1 3 0,9 0 3 0,4-1-5 16,6 0-14-16,4 1-5 15,0 0-8-15,-2 1 3 0,-4 0 28 0,-2 0 36 16,-6 0 39-16,-4 1 32 0,-3-1 17 15,-7 1-11-15,-6-1-13 0,-5 0-91 16,-7-1-52-16,-7 0 0 0,-8-1 0 16,-9-1 0-16,-7 0 0 0,-6 0 0 15,-9 0 0-15,-6 1 0 0,-8 1 0 16,-6 0 0-16,-2 1 0 0,-4 0 0 16,-3 0 0-16,0 0 0 0,0 0 0 15,-3 0 0-15,-2 0 0 0,-1 0 0 16,-3 1 0-16,-1-1 0 0,-1 0 0 15,-1 0 0-15,-1 0 0 0,-4 0-264 16,-7 0-1032-16,-9-1-365 0,-15-2-17 0,-10-5 195 16,-13-5 374-16,-8-10 575 0</inkml:trace>
  <inkml:trace contextRef="#ctx0" brushRef="#br0" timeOffset="16754.38">5978 5899 37 0,'3'-2'370'0,"-1"0"162"0,-1 4 77 16,1-2 42-16,-1 0-338 0,1-2-171 16,4 2-68-16,-1 2 16 0,0-2 46 15,1 2 29-15,2 0 22 0,1 1 7 16,2 0 0-16,3-1 1 0,2 0 4 15,5 0 0-15,4-1 0 0,8 2-8 0,5-2-16 16,5 1-22-16,9-2-23 16,3 0-21-16,4 2-26 0,7-4-29 0,4 0-19 15,6 0 0-15,6-1-2 0,8-1 17 16,7-1 15-16,5-2 17 0,3 0 6 16,1 1 10-16,3 0 10 0,5 0 17 15,-3 1 5-15,1 1 5 0,-5 0 4 16,-3-1 0-16,-5 1-4 0,-6-1 4 15,-5 1 0-15,-4-2 1 0,-11 1 3 16,-8 1 11-16,-10 0 19 0,-12 0 16 16,-8 1 12-16,-10 2-66 0,-11-2-135 15,-4 3 0-15,-6 0 0 0,-4 0 0 0,2 0 0 16,-4 0 0-16,2 0 0 16,-1 0 0-16,-1 0 0 0,1 0 0 0,-1 0 0 15,0 0 0-15,2 3 0 0,-1-3 0 16,-1 0 0-16,-1 0 0 0,1 0-159 15,-2-3-421-15,-6 3-266 0,-3-2-551 16,-10-1-117-16,-7-1 99 0,-8-6 253 16,-14-4 363-16,-12-10 516 0</inkml:trace>
  <inkml:trace contextRef="#ctx0" brushRef="#br0" timeOffset="20720.08">5630 10201 180 0,'6'0'290'0,"-1"0"50"0,-2-2 21 15,2 0-229-15,1 0-76 0,2 1-19 16,0 1 8-16,2-1 42 0,2 1 49 0,1 1 34 16,2-1 15-16,-2 0 15 0,4 0 5 15,0 1-4-15,1 1-3 0,0 0-9 16,7 0-13-16,2 0-1 0,5-1-9 15,7 1-12-15,5-1-15 0,10-1-11 0,6-1-19 16,11-2-9-16,5 0 13 16,8-2 16-16,5-1 21 0,5 1 11 0,8 0 8 15,7 0-2-15,8-1-7 16,4 0-23-16,4 0-20 0,0 0-27 16,3 0-31-16,-3 0-26 0,0 2-8 0,-5-2 2 15,-3 2 20-15,-3-1 16 0,-2-2 5 16,-7 2-4-16,-4-1-9 0,-11 4-31 15,-14-3-22-15,-8 4-13 0,-13 0-14 16,-9 1-2-16,-11 1-1 0,-10 0 0 16,-7-1 12-16,-9 0 35 0,-3 2 34 15,-3-2 23-15,-4 0-15 0,-4 0-91 16,-4-2-155-16,-2 0-176 0,-10-2-150 0,-9 2-127 16,-6 0-128-16,-7 2-144 0,-9 0 34 15,-3 0 113-15,-7 0 170 0,-1-3 228 16</inkml:trace>
  <inkml:trace contextRef="#ctx0" brushRef="#br0" timeOffset="21457.92">5846 10249 38 0,'-8'0'136'16,"-1"2"35"-16,3 1 41 0,-2-2-75 16,0-1 6-16,-1 2 55 0,2-1 76 15,-1 0 62-15,3 2 42 0,-1-3 37 0,3 2 18 16,0 0 0-16,3-2-11 0,0 0-18 15,0 0-37-15,2 0-48 0,-1 0-68 16,1-2-73-16,-1 2-70 0,2 0-61 16,-1-2-50-16,1 2-15 0,5 0 20 15,5 0 33-15,6 0 34 0,4 0 26 0,7 0 8 16,7-3-2-16,4 2 10 16,9-2 16-16,9-1 26 0,9-1 15 15,8-3 6-15,6 1-9 0,8-2-11 0,5 0-18 16,6 0-15-16,8 0-3 15,3-2-1-15,7 1-1 0,5-5-6 0,5 2-9 16,2 1-18-16,2-2-20 0,1 3-16 16,-6 1-4-16,-1-1 9 0,-4 4 7 15,-4 0 9-15,-7 1 4 0,-1-2-23 16,-8 1-49-16,-5-1 0 0,-10 0 0 16,-7 3 0-16,-13-1 0 0,-8 1 0 15,-10 1 0-15,-10 2 0 0,-8 0 0 16,-7 1 0-16,-7 0 0 0,-6-1 0 15,-6 2 0-15,-4 0 0 0,0 0 0 16,-2 0 0-16,-2 0 0 0,2 0 0 16,-2 0 0-16,1 0 0 0,-1 0 0 15,-1 0 0-15,0 0 0 0,-2 0 0 16,1 0 0-16,-3-2 0 0,2 2-357 16,-4-1-235-16,-4 1-126 0,-3 0-118 0,-4-1-257 15,-7 1-165-15,-6 1 75 0,-5-1 205 16,-7 0 255-16,-7-5 350 0</inkml:trace>
  <inkml:trace contextRef="#ctx0" brushRef="#br0" timeOffset="22149.91">6559 10244 169 0,'-1'0'328'0,"-1"0"130"16,1 0 128-16,-1 0-129 16,0 0-25-16,1 0-27 0,-2 0-15 0,-2 0-4 15,2-1 5-15,2 1-1 0,-1-1-16 16,0 1-33-16,2 0-50 0,0 0-51 15,0 0-47-15,2-2-45 0,0 4-45 16,-1-4-48-16,5 2-30 0,4-2 14 16,7 2 28-16,10 0 22 0,8 0 25 15,11 0 23-15,7 0-12 0,9 2-22 16,4-2-8-16,2 0-5 0,5-2-6 0,0 4-7 16,1-2-7-16,5 0 7 0,2 2-4 15,9-1-3-15,5-1 5 0,4-1-10 16,4-1-13-16,2-1 6 0,0-2 31 15,0-1 15-15,-2 1 29 0,-4-3 10 16,-7 2-143-16,-10 0 0 0,-6 2 0 16,-11 0 0-16,-8 0 0 0,-11 2 0 15,-5-1 0-15,-10 1 0 0,-10 0 0 16,-4 2 0-16,-9-1 0 0,-3 1 0 16,-2-3 0-16,-1 3 0 0,-2 0 0 15,-2 0 0-15,1 0 0 0,-1 0 0 16,2 3 0-16,-1-3 0 0,-1 0 0 15,0 0 0-15,1 0 0 0,-1 0 0 16,1 0 0-16,-1 1-198 0,0-1-433 16,-4 0-192-16,-5 0-219 0,-2 0-313 15,-4 0 0-15,-4 0 179 0,-1-4 288 0,-5 2 339 16</inkml:trace>
  <inkml:trace contextRef="#ctx0" brushRef="#br0" timeOffset="24850.1">26591 10101 30 0,'-4'0'189'15,"3"-2"98"-15,-1 2 119 0,2 0-1 16,0 0-20-16,0 0-20 0,0 0-25 16,0 0-48-16,0 2-49 0,0-2-28 15,2 0-24-15,-1 0-27 0,-1 0-26 0,2 0-31 16,0 0-30-16,-2 0-29 0,1 0-29 16,-1 0-17-16,5 0 16 0,-2 0 40 15,2 0 39-15,4 0 35 0,4 0 26 16,3 3-5-16,4-3-20 0,5 0-12 15,5 1-10-15,5-2-4 0,5 1-10 16,3 0-4-16,6 0-5 0,4 1-9 16,4 1-9-16,2 0-6 0,5 1 3 15,4 1-1-15,4 0 4 0,7 0-4 16,0 0 1-16,5 2-8 0,2 0-2 16,3 0-6-16,6 1 3 0,1 1-3 0,6 0-6 15,1-1-3-15,-3 1 1 0,-1 1 11 16,-1-3 7-16,-3-1 13 0,0 1 9 15,1-3 8-15,2 2 10 0,-3-1 8 16,3-1 0-16,-2 2-2 0,1-3-16 16,-1 2-24-16,1-2-23 0,0 0-20 15,-3 1-3-15,-5-2-1 0,-1 1 4 16,-1 1 9-16,0-3 11 0,0 0 7 0,0-3 9 16,3 1 3-16,-5 0 5 15,1-2-9-15,-6 0-6 0,-4 1-25 0,0-2-14 16,-8 3-15-16,-3 2 7 15,-2-2 2-15,-1 2 21 0,-2 0 23 0,-5 2 19 16,-2 0-2-16,-6 0 10 0,-7 0-2 16,-4-1-49-16,-3 0-28 15,-3 1 0-15,-5-2 0 0,-3 0 0 0,-1 0 0 16,-7 0 0-16,0-2 0 0,-4 2 0 16,-4 0 0-16,-1-1 0 0,-2 1 0 15,-3 0 0-15,2 0 0 0,-2 0 0 16,0 0 0-16,0 0 0 0,0 0 0 15,0 0 0-15,0 0 0 0,-2 0 0 16,2 0 0-16,0 0 0 0,0 0 0 16,0 0 0-16,0 0 0 0,0 0 0 0,0 0 0 15,0 0 0-15,-1 0 0 0,1 0 0 16,0-1 0-16,0 1 0 0,0 0 0 16,-3-2 0-16,3 0 0 0,-4 1 0 15,3-3-462-15,-7-5-727 0,-5-2-421 16,2-1-29-16,-3-1 242 0,-4 0 353 15,-5-4 414-15,-7-5 417 0</inkml:trace>
  <inkml:trace contextRef="#ctx0" brushRef="#br0" timeOffset="29659.48">6303 12850 8 0,'-3'-2'270'0,"0"0"179"15,2-1 132-15,-1 1 122 0,2 1-216 16,0 0-93-16,0 1-88 0,0 0-45 0,0 1-46 16,0-1-26-16,0 0-24 0,0 0-36 15,2 0-47-15,-1 0-30 0,5 0 4 16,-1 1 31-16,6 1 45 0,6 1 43 15,6-1 30-15,7 2-6 0,9-3-29 16,7 1-23-16,9-1-19 0,10-1-21 16,8-3-6-16,6-2-13 0,8 1-21 15,3-1-14-15,3-1-24 0,-3 1-12 16,0 0 5-16,-4 2 8 0,0 3 9 0,-3 2 10 16,-5 3-3-16,-1-1-16 0,-9 4-21 15,-6-1-15-15,-7 0-9 0,-9 2-9 16,-7-1-1-16,-5-1 0 0,-9-1-6 15,-6 0 2-15,-7-1 15 0,-5-4 27 16,-4 1 6-16,-8-1-78 0,-3 1-148 16,-12 0-213-16,-10-1-312 0,-11 0-343 15,-10 1-70-15,-6 1 125 0,-3-2 223 16,2 1 299-16,5-4 312 0</inkml:trace>
  <inkml:trace contextRef="#ctx0" brushRef="#br0" timeOffset="30036.69">6977 12933 121 0,'-59'-3'213'0,"2"-2"30"0,2-1 34 16,6 1-136-16,2-1 10 0,4 1 64 0,7 0 83 16,7-2 59-16,7 5 26 0,5-5-4 15,2 2-20-15,3 0-14 0,4 1 4 16,0 1 6-16,3-1-3 0,-1 1-6 16,5 1-23-16,-1 1-46 0,2-1-46 15,0 2-43-15,3-1-34 0,-3 1-48 16,3 0-26-16,5-2 21 0,5 2 35 15,12-2 26-15,13 2 35 0,14-2 23 16,13 0-8-16,15-2-11 0,12 1-1 16,9 0 5-16,10-2 3 0,3 4-102 15,1 1-106-15,-4 1 0 0,-5 3 0 16,-8 0 0-16,-5-1 0 0,-6 1 0 0,-6 0 0 16,-5 1 0-16,-2-2 0 0,-5 0 0 15,-2-1 0-15,-7-2 0 0,-3 1 0 16,-9-1 0-16,-8 2 0 0,-11-2 0 15,-10 0 0-15,-5 1 0 0,-9-1 0 16,-4 0 0-16,-1 0 0 0,-1 0-237 16,-7-1-642-16,-5-1-573 0,-7-1-168 15,-6 2 97-15,-8-4 277 0,-2-1 397 16,-4-4 521-16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23T20:15:25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14343 5798 207 0,'2'0'392'0,"-1"0"99"0,1-1 48 15,0 1-190-15,2 0-99 0,1 0-77 16,0 0-9-16,4 1 35 0,-1-1 5 15,3 0 0-15,3 0-14 0,3 2-13 16,3 0-9-16,7 0-7 0,6 3-5 0,5-3 5 16,11 1-7-16,3 0-2 15,8-2-1-15,4 1-11 0,0-2-18 0,2 2-19 16,-1-4-17-16,0 2-21 0,0 0-20 16,-5 2-19-16,-6 0-12 0,-6 0-12 15,-8 2-11-15,-5 0-3 0,-5-2-3 16,-9 1 2-16,-4 0 7 0,-4-2 15 15,-4 1 21-15,-4 0 25 0,-3-1 28 16,-1-1 30-16,-4 0 36 0,1 0 25 16,-2-1-15-16,-5 1-40 0,-8-2-102 0,-8-1-91 15,-8 0-88-15,-11-1-39 0,-7-1-14 16,-6 3 50-16,-6-4 38 0,-4 1 42 16,3-1 39-16,-4 1 26 0,3-3 21 15,0 2 9-15,2-1 0 0,5 1-1 16,2 0 0-16,7 0-2 0,3 0 8 15,8 2 15-15,3 0 22 0,5-2 30 16,5 2 44-16,8 1 50 0,1 2 42 0,6-2 24 16,2 1 1-16,2 2-22 15,3 0-42-15,0 0-47 0,3 0-46 0,0 0-41 16,0 0-43-16,3 0-30 16,0 0-27-16,2 0-12 0,1 0 10 0,9 2 33 15,8 1 33-15,12 3 35 0,12-2 36 16,9 2 32-16,12-2 24 0,6-2 28 15,10 0 26-15,6-4 21 0,3 1 0 16,7-2-14-16,1 1-31 0,0 0-162 16,-3 0-4-16,-3 0 0 0,-7 0 0 15,-10 2 0-15,-8-2 0 0,-10 2 0 16,-8 0 0-16,-6 0 0 0,-13 0 0 16,-9 0 0-16,-5 0 0 0,-10 0 0 15,-1 0 0-15,-6 0 0 0,-1 0 0 0,-2 0 0 16,-3 0 0-16,-2-2 0 15,2 1 0-15,-3-2-161 0,1 0-459 0,-2 3-243 16,3 0-301-16,5 0-234 0,2 4 37 16,14 1 194-16,9-3 304 0,14-6 398 15</inkml:trace>
  <inkml:trace contextRef="#ctx0" brushRef="#br0" timeOffset="1184.33">18823 5775 284 0,'-5'0'469'16,"2"0"106"-16,-2 0 123 0,0 0-141 16,-1-2-128-16,1 1-5 0,0-1 46 15,1-1 24-15,0 2 17 0,1-1-12 16,1 1-23-16,2 1-44 0,0 0-59 0,2 0-74 15,-2 0-76-15,3 0-71 16,-1 0-67-16,0 0-58 0,-1 0-50 0,4 0-13 16,3 0 6-16,9 1 21 0,8 1 31 15,10-1 34-15,7 2 19 0,5-1 19 16,2-1 16-16,3-1 12 0,-2 2 7 16,-3-2 4-16,-2 1-62 15,-2 1-71-15,3-1 0 0,-2 1 0 0,5-1 0 16,5 1 0-16,6 0 0 0,5 0 0 15,3 0 0-15,-2-1 0 0,-3 0 0 16,-3 3 0-16,0-3 0 0,-1-1 0 16,-2 1 0-16,0 1 0 0,2 0 0 15,-1-1 0-15,2 2 0 0,3 0 0 16,2-3 0-16,0 2 0 0,3 1 0 16,-3-2 0-16,-1 1 0 0,1 1 0 15,-1-1 0-15,-8 0 0 0,0-2 0 16,-5 0 0-16,1 0 0 0,0 0 0 15,0-2 0-15,0 0 0 0,0-1 0 0,-1 1 0 16,4-2 0-16,-1 4 0 0,1-2 0 16,-1 2 0-16,2-3 0 0,-3 3 0 15,4 0 0-15,0 0 0 0,3 0 0 16,2 0 0-16,-1 0 0 0,1-3 0 16,1 3 0-16,0-1 0 0,-1-3 0 15,-2 2 0-15,-4-2 0 0,-2 2 0 16,-4-2 0-16,-1 3 0 0,-1 0 0 15,-2-1 0-15,-2 1 0 0,-6 1 0 16,-3 0 0-16,-5 1 0 0,-4 1 0 16,0-1 0-16,-4 2 0 0,-2-1 0 15,1-1 0-15,1 0 0 0,-3 1 0 0,1 0 0 16,-2-2 0-16,-4 0 0 0,-1 0 0 16,-2 0 0-16,-3-2 0 0,-2 2 0 15,1-2 0-15,-1 2 0 0,-2-1 0 16,0 1 0-16,-1 0 0 0,0 0 0 15,-1-1 0-15,-1 1 0 0,1 0 0 16,-1 0 0-16,-1 0 0 0,0 0 0 16,0 0 0-16,0 0 0 0,0 0 0 15,-1 0 0-15,-1 0 0 0,-1-2 0 16,-7 2 0-16,-7 0-909 0,-13-2-1053 16,-13-5 16-16,-15-12 280 0,-12-18 495 15,-10-14 743-15</inkml:trace>
  <inkml:trace contextRef="#ctx0" brushRef="#br0" timeOffset="16586.47">8101 8693 53 0,'-5'-4'408'0,"0"0"184"0,4-2 132 16,-1 1 121-16,1-2-281 0,-1 2-107 15,4 2-44-15,-1 0-17 0,1 0-30 16,-1 1-67-16,4 0-48 0,5-1-36 16,4 1-20-16,4-1-7 0,10 0-8 15,7 3-18-15,15-1-10 0,10-1-3 16,12 2-4-16,16-2-6 0,12 1-5 16,15-2-3-16,12-1-6 0,8 1-6 15,6-3-4-15,3 0-1 0,3-3-7 16,-6 4-5-16,-4 0-9 0,-10-2-7 15,-9 1-17-15,-13 2-12 0,-9-1-11 16,-10 2-46-16,-10-1 0 0,-13 0 0 16,-9 2 0-16,-15-1 0 0,-9 1 0 15,-12 1 0-15,-9 0 0 0,-9-1 0 16,-5-1 0-16,-9-3 0 0,-15-3 0 0,-13-1-85 16,-14 3-580-16,-18 1-170 0,-8 3-78 15,-11 3-85-15,-7 2-48 0,-6 2-53 16,-4 4 131-16,-6 1 214 0,-1 2 245 15,-2-1 226-15</inkml:trace>
  <inkml:trace contextRef="#ctx0" brushRef="#br0" timeOffset="16766.5">8861 8618 23 0,'-88'13'296'16,"9"-1"176"-16,11-9 148 0,11 0 150 15,9-3-170-15,11 0 6 0,11-2 2 16,9-1-3-16,9 2-36 0,6-1-99 16,4 1-123-16,8-1-100 0,8-1-68 15,12 0-33-15,13-1-5 0,14 1 14 16,16-2-4-16,14 1-9 0,17-2-13 0,10 0-24 15,11-2-29-15,12-1-27 0,3-2-24 16,8 1-64-16,3 0-171 0,3-2-269 16,6 0-439-16,3 2-450 0,6 0-93 15,-1 1 159-15,1-1 302 0,-3-2 432 0</inkml:trace>
  <inkml:trace contextRef="#ctx0" brushRef="#br0" timeOffset="17535.75">15894 8644 73 0,'-8'0'464'0,"0"-1"221"16,11-1 169-16,-3-1 136 0,0 2-370 0,0-1-199 16,2 2-132-16,1 0-81 15,2 0-36-15,6 0 0 0,8 3 29 0,11 0 51 16,12 0 37-16,14 2 23 0,18-3 5 16,17 3-2-16,19-2-4 0,22-1-9 15,18 0-15-15,20 1-20 16,15-2-26-16,13 1-92 0,6 3-149 0,-1 0 0 15,0 1 0-15,-5 2 0 0,-7 2 0 16,-3 2 0-16,-6-1 0 0,-6 0 0 16,-5-2 0-16,-12 0 0 0,-10-2 0 15,-10-5 0-15,-8 0 0 0,-11-2 0 16,-14-3 0-16,-14 2 0 0,-11-3 0 16,-18 1 0-16,-15-1 0 0,-14 2 0 15,-12-1 0-15,-10 1 0 0,-5 1 0 16,-4 0 0-16,-3 1 0 0,0 0 0 0,0 0 0 15,-1 0 0-15,-1 0 0 0,1 0 0 16,-1 0 0-16,-2 0 0 0,-1 0 0 16,-5 0-485-16,-1 1-851 0,-9-1-329 15,-9-1 58-15,-2-5 246 0,-8-6 351 16,-6-12 459-16</inkml:trace>
  <inkml:trace contextRef="#ctx0" brushRef="#br0" timeOffset="47352.87">9318 13502 35 0,'3'-5'401'0,"-1"-1"185"0,-2 1 111 16,-2-1 106-16,1 0-253 0,-2 2-156 16,0-1-42-16,0-1-3 0,0 2-11 0,-1-1-42 15,1 2-48-15,2 0-34 0,-1 0-25 16,0 1-29-16,-1 2-50 0,1 0-59 15,-2 1-50-15,-2 0-42 0,-1 2-28 16,2 1-8-16,-1 3 8 0,0 0 13 16,-2 3 10-16,3 0 3 0,0-1-6 15,1 2-6-15,2-3 0 0,0 0-3 16,2-1-2-16,2-1 2 0,1 0 6 16,0-3-1-16,2-2 19 0,0-1 34 15,4-1 40-15,-1-2 37 0,2-4 40 0,2-5 18 16,1-4 3-16,0-2 10 0,-1-1 13 15,0-3 3-15,-6-2 12 0,0 0 20 16,-3 2-7-16,-3 1-24 0,-3 5-23 16,1 1-26-16,-4 5-34 0,2 1-29 15,-3 3-35-15,1 4-47 0,-2 4-40 16,-5 4-27-16,0 6-8 0,-2 4 17 16,0 4 28-16,0 3 25 0,0 3 13 0,2 0 1 15,4-4-17-15,1-1-74 16,5-5-105-16,5-2-148 0,-1-4-195 0,7-3-431 15,5-3-159-15,6-7 42 0,1-4 167 16,1-11 247-16,-3-3 402 0</inkml:trace>
  <inkml:trace contextRef="#ctx0" brushRef="#br0" timeOffset="48220.34">12109 12689 6 0,'5'-5'336'16,"1"-1"215"-16,-6 3 167 0,0-2 165 16,0 1-156-16,-3 2-143 0,0-3-73 15,2 3-43-15,-4-2-64 0,1 3-85 16,-2 0-89-16,-2 1-81 0,0 1-67 16,-3 3-46-16,2 1-24 0,-4 3-9 15,5 1 0-15,-2 2-3 0,3-2-8 16,1 2-11-16,1 1-7 0,2 0-9 15,1-4-7-15,2 3-2 0,0-3 1 0,2 0 10 16,1-3 20-16,0 2 20 16,3-4 20-16,2 0 24 0,0-3 22 0,0-2 19 15,6-1 15-15,-3-5 4 0,5-1 1 16,1-7 1-16,2-1 1 0,-1-5 10 16,-1 2 25-16,-4-3 21 0,1 0 21 15,-4 3 34-15,-6 1 27 0,0 4 9 16,-6-2-8-16,0 6-253 0,-4 2 0 15,-1 1 0-15,-2 4 0 0,-2 3 0 16,-2 1 0-16,-2 5 0 0,-3 4 0 16,-2 4 0-16,-2 5 0 0,2 1 0 15,2 1 0-15,2 0-50 0,3-4-15 16,5 2-14-16,3-6-6 0,1-3-4 16,4-1-11-16,4 0-41 0,3-1-50 15,-1-1-76-15,5 0-94 0,3 0-94 0,2-6-128 16,6-7-185-16,4-3-356 15,4-3-43-15,4-5 100 0,3-3 213 0,-1 0 292 16</inkml:trace>
  <inkml:trace contextRef="#ctx0" brushRef="#br0" timeOffset="48852.85">13653 12421 272 0,'1'1'477'16,"2"-2"124"-16,3 0 109 0,-3-3-125 16,-1 3-67-16,1-3 9 0,-1 1 60 15,-2 0 63-15,0 0-5 0,-2-2-71 0,1 2-82 16,-4-2-98-16,-4 0-103 0,-1 0-92 15,-3 3-78-15,-2-2-53 0,-1 3-27 16,-3 2-11-16,0 3-11 16,5-2-15-16,-4 4-20 0,5 3-13 15,2 2-5-15,1 0-1 0,0 4 1 0,5-1 3 16,0 3-8-16,5-4-6 16,3 2-2-16,2-3 8 0,3 0 13 0,0-3 27 15,6 1 19-15,2-4 33 0,3-4 29 16,6-2 16-16,2-4 1 0,3-5 3 15,0-3-4-15,0-3 16 0,-4 0-20 16,-2-5-94-16,-2 1 0 0,-10-2 0 16,1 0 0-16,-7 0 0 0,-3 3 0 15,-3 3 0-15,-3 3 0 0,-3 3 0 16,-5 1 0-16,-2 4 0 0,-4 4 0 16,-4 5 0-16,-6 6 0 0,-3 4 0 15,0 2 0-15,0 6 0 0,3-3 0 16,5 2 0-16,-2-5-680 0,4 4-937 15,1-1-162-15,1-3 149 0,8-3 315 0,-3-6 483 16,-3-8 535-16</inkml:trace>
  <inkml:trace contextRef="#ctx0" brushRef="#br0" timeOffset="51900.96">9916 12268 93 0,'13'-3'479'0,"-2"-3"175"0,-8 0 117 16,-3-1 94-16,2 2-417 0,-2 1-143 0,0 1-23 15,0 2 23-15,0-1 29 0,0-1 18 16,-2 3-15-16,0 0-51 0,-1-1-67 15,-4 1-70-15,0 1-61 0,-4 0-48 16,-3 3-16-16,1 0-5 0,-6 2 12 16,0-1 15-16,0 3 7 0,0 1-1 15,0-2-7-15,5 2-18 0,5-3-21 16,2-2-28-16,4-4-20 0,1 4-21 16,1-4-12-16,1 0-11 0,1 0-11 15,1 0-13-15,0 0 3 0,2 2 17 16,1 1 20-16,2 0 25 0,5 3 35 0,1-1 25 15,4-1 12-15,2 1 13 0,3 0 4 16,0 0-4-16,0-1-11 0,-1-1-11 16,0 2-13-16,-1-1-10 0,-4-1-2 15,1 3-3-15,-4 0 2 0,-2-1-2 16,0 3 3-16,-5 0 8 0,1 1 12 16,-4 0 7-16,-1 0 8 0,-4 0 9 15,1 1 5-15,-3-2-1 0,-4 0 7 0,-4 3-1 16,1-1-14-16,-5 2-28 0,-2-2-27 15,-2-1-36-15,1 1-42 0,0-3-47 16,1 0-68-16,3-3-93 0,2-2-93 16,1 0-84-16,2-2-136 0,5-2-91 15,0 0-97-15,7-5 51 0,1-2 119 16,2 0 201-16,6-3 192 0</inkml:trace>
  <inkml:trace contextRef="#ctx0" brushRef="#br0" timeOffset="52236.96">10146 12100 148 0,'0'-6'610'0,"-2"1"236"0,2 3 173 16,-2-1 147-16,2-2-512 0,0 4-215 15,0 0-94-15,0 1-53 0,0-2-48 0,0 2-49 16,0 0-60-16,0 2-71 0,0-1-41 15,2 2-15-15,0 5-1 0,-1 3 4 16,5 3 13-16,-3 3-7 0,2 0-17 16,0 1-12-16,3 3 1 0,1 1 3 15,-1 0 7-15,2 2 18 0,2-2 9 16,-1 1 4-16,-1-2-9 0,2-2-51 16,-2-1-73-16,0-3-80 0,-1-1-86 15,-3-4-115-15,-1 1-95 0,2-4-133 16,-3 0-193-16,2-1-142 0,-4-2 53 0,-2-4 142 15,0 0 214-15,-2-6 259 0</inkml:trace>
  <inkml:trace contextRef="#ctx0" brushRef="#br0" timeOffset="52435.96">10076 12237 205 0,'-2'2'732'0,"2"-4"242"16,8-2 148-16,-2-1 128 0,-4 0-618 15,-1 2-241-15,1 2-63 0,0-2-6 16,-1 3-28-16,1-2-68 0,1 0-89 16,2-1-81-16,3 0-65 0,6-4-28 0,5-1-36 15,3 0-86-15,3-3-148 0,2 1-194 16,2 2-263-16,1 1-302 0,0 1-81 16,0 2 115-16,-2 1 219 0,-4 2 284 15,-2 0 307-15</inkml:trace>
  <inkml:trace contextRef="#ctx0" brushRef="#br0" timeOffset="53384.18">10599 12186 157 0,'5'0'628'0,"-5"-2"235"0,0 2 176 16,-3-3 168-16,-4 2-480 0,-1 1-175 16,-5 1-67-16,-2 1-34 0,-5 2-53 15,-4 0-78-15,3 4-81 0,-1 2-78 0,0 3-66 16,4-1-61-16,1 0-45 0,4 1-33 15,4 0-14-15,3 2-3 0,3-4-3 16,1 1-4-16,4-3 4 0,1 0-5 16,3-1-5-16,2-3 3 0,1 0 14 15,0-4 13-15,3-1 23 0,1-2 24 16,2-4 15-16,0-5 11 0,0-1-1 16,1-2-7-16,3-4-9 0,-4 0-3 15,0 2-8-15,-2 0-4 0,-2 4 0 16,-2 2 2-16,-2 0 2 0,-2 5 12 15,-4 1 3-15,1 2-7 0,0 1-28 0,-2 2-45 16,1 1-18-16,-1 1-4 0,3 2 11 16,-1 2 27-16,4 1 36 0,0 4 13 15,1 0 1-15,-1 0 4 0,5-2 3 16,-1 0 10-16,1-1 0 0,1-1 7 16,-2-6 7-16,-1 2 10 0,-1-4 16 15,0-1 22-15,2-2 12 0,-2-5 3 16,2-3-3-16,-2 0-12 0,-1-3-5 0,-1 0 29 15,0 0 11-15,-1 1 11 16,-2-2 23-16,0 4 11 0,-3 2-21 16,2 0-2-16,-2 5-38 0,2-1-100 0,-2 2 0 15,0 1 0-15,0-1 0 0,0 3 0 16,-2 0 0-16,2 0-40 0,0 2-170 16,2-1-18-16,-2 1 14 0,1 0 48 15,1 2 55-15,3 0 55 0,1 2 49 16,-2 0 23-16,0 2-4 0,0-2-13 15,1-2-16-15,-3 1-5 0,1-4-2 16,-1 0 7-16,-1-1 19 0,1 0 29 16,-2-1 31-16,4 0 24 0,-1-4 9 15,2-1-5-15,0-1-15 0,3-2-7 16,1-1-7-16,-2-3-3 0,1 2-4 16,0-1 17-16,-1 2 15 0,-2 0-1 0,0 2-9 15,-2 3-10-15,0 1-47 16,-1 2-57-16,0-2-57 0,-1 3-48 0,2 1-24 15,2 0 9-15,1 1 24 0,2 3 38 16,3-2 45-16,0 2 27 0,2 0 7 16,-2 0 3-16,2 1-11 0,-2-1-5 15,1 1-3-15,1-4 5 0,-2 1 9 16,0-4 26-16,0-2 27 0,-3-2 17 16,3-5 17-16,-3-2 1 0,-3-6-9 15,0-3-3-15,-4-6-4 0,-1-5-10 0,-3-4-8 16,-2-3 12-16,-1 0 52 15,1 3 59-15,0 6 66 0,-2 6-157 16,2 6-67-16,0 6 0 0,2 4 0 16,3 3 0-16,-2 5 0 0,2-1 0 15,-1 2 0-15,1 3 0 0,0 0 0 16,1 5 0-16,1 4 0 0,1 8 0 16,2 3 0-16,3 4 0 0,4 2 0 0,1 1 0 15,1 0 0-15,4 2 0 0,-1-3 0 16,2 0 0-16,0 1-113 0,-2-5-194 15,1-2-54-15,-3-3-59 0,-3-4-63 16,-3-5-112-16,-3 0-113 0,-1-5-195 16,-5-6-206-16,0 0 29 0,0 0 163 15,-11-7 218-15,0-5 298 0</inkml:trace>
  <inkml:trace contextRef="#ctx0" brushRef="#br0" timeOffset="53557.18">11009 11805 271 0,'-2'4'896'16,"1"-2"337"-16,8-1 196 0,-4-2 107 16,1-1-830-16,-1 2-434 0,0-1-244 15,0-1-91-15,4 1-16 0,5-4-55 16,7 1-134-16,5-2-243 0,8-3-517 16,4 0-184-16,3 1 41 0,-1 1 189 15,-6 1 308-15,-2 1 440 0</inkml:trace>
  <inkml:trace contextRef="#ctx0" brushRef="#br0" timeOffset="55278.42">11711 11695 197 0,'1'-4'780'0,"-1"0"324"16,-4 0 204-16,0 2 144 0,1-3-629 15,3 5-341-15,0 0-159 0,0 0-27 16,0 0 18-16,0 0 5 0,0 0-36 16,2 0-64-16,-2 0-93 0,1 0-110 15,1 0-99-15,-2 0-69 0,2 2-14 16,-1 3 22-16,2 3 39 0,-1 4 47 16,4 3 53-16,-1 1 14 0,0 1 7 0,-1 1 1 15,1-2 4-15,0 0 0 0,1-1 0 16,-1 1-4-16,-2-1 2 0,2-2-1 15,-2-1-3-15,2 0-3 0,-2-1-3 16,0 0 5-16,2-1 3 0,-4-3 7 16,2 1 3-16,-1-4 7 0,1 0 5 15,-3-2 9-15,0 0 9 0,0-2 10 16,0 0 7-16,0 0 7 0,0 0-2 16,0-2-2-16,0 2-48 0,-1 0-29 15,1 0 0-15,0 0 0 0,0 0 0 16,0 2 0-16,0-2-21 0,0 1-75 15,1-1-3-15,-1 2 15 0,0-1 27 16,0 0 26-16,0 2 23 0,2 1 12 16,-2-3 1-16,2 2-1 0,-2 0-2 15,0-1-1-15,0 0 4 0,0 0 5 16,1 0 0-16,-1-1-1 0,0 0-3 16,0 1-3-16,0 0-3 0,0-2-3 15,0 2 4-15,0 1 4 0,0-3 4 16,0 1 4-16,0-1 3 0,0 0 3 15,0 0-7-15,0 0-9 0,0 0-13 16,0 0-21-16,2 1-9 0,-2-1 1 16,1 1 5-16,-1 2 13 0,0 1 18 15,0 0 7-15,2-1 4 0,-2 0-4 16,0 2 0-16,0-2-4 0,2 0-1 16,-1 1-3-16,-1-1 2 0,2 0-1 15,-1 0 2-15,-1-2 2 0,0 3 7 16,2-4 12-16,-2 1 26 0,0-1 34 15,0 0 42-15,-2-1 32 0,2 1-154 16,0-4 0-16,-3 1 0 0,0-1 0 16,-2-6 0-16,0-8 0 0,-3 1 0 15,-1-6 0-15,1-3 0 0,0-2 0 0,2 3 0 16,-2 0 0-16,3 2 0 0,0 4 0 16,-1 4 0-16,4 3 0 0,-2 4 0 15,-1 2 0-15,4 1 0 0,-1 4 0 16,0-1 0-16,-1-1 0 0,2 1 0 15,-1 0 0-15,2 2 0 0,-2 0 0 16,2-2 0-16,-1 2 0 0,1 0 0 16,0 0 0-16,0 0 0 0,0 0 0 15,0 0 0-15,0 0 0 0,0 0 0 16,0 0 0-16,0 0 0 0,0 0 0 16,0 0 0-16,-2 0 0 0,2 0 0 15,0 0 0-15,0 0 0 0,0 0 0 16,0 0 0-16,0 0 0 0,0 0 0 15,0 0 0-15,0 0 0 0,0 0 0 16,2 0 0-16,-2 0 0 0,0 0 0 16,0 0 0-16,0 0 0 0,0 0 0 0,0 0 0 15,0 0 0-15,0-1 0 0,0 1 0 16,0 0 0-16,0 0 0 0,0 0 0 16,0 0 0-16,0 0 0 0,0 0 0 15,0 0 0-15,0 0 0 0,0 0 0 16,0 1 0-16,0-1 0 0,0 0 0 15,1 2 0-15,-1-2 0 0,2 0-32 16,-2 4-108-16,2 1 46 0,1 4 48 16,-2 2 45-16,4 1 29 0,0 1-5 15,-1 0-18-15,1 2-7 0,0-2-2 16,0 2 3-16,1-1 5 0,0 2 6 16,-1-4 0-16,0 3-2 0,0 0 1 15,0-3-2-15,-1 0-5 0,2-2-14 16,-1 1-22-16,0 0-33 0,0-3-32 15,-2 0-36-15,0-1-29 0,0-1-26 16,-3-1-43-16,0-1-56 0,0-1-69 16,0 0-103-16,-1-1-112 0,-4-1-152 15,0 2-302-15,-3 0-62 0,-3 2 109 0,5-1 184 16,-1-2 252-16,7-2 345 0</inkml:trace>
  <inkml:trace contextRef="#ctx0" brushRef="#br0" timeOffset="55483.28">11777 12109 66 0,'0'5'471'0,"2"-3"239"0,2 2 197 16,-2-4 189-16,-1 0-276 0,1-2-137 0,0 0-76 15,-1 1-75-15,3 0-92 0,-3-1-113 16,2 1-119-16,-1-1-85 0,4-1-54 16,2 0-29-16,2-3-19 0,2 0-23 15,2-1-78-15,1-4-124 0,0 0-182 16,-5 0-279-16,0-1-483 0,-3-4-159 15,-4 2 67-15,-3-6 205 0,-6-3 310 0,-6-2 436 16</inkml:trace>
  <inkml:trace contextRef="#ctx0" brushRef="#br0" timeOffset="55684.87">11483 11737 129 0,'3'-4'725'0,"-3"-1"355"0,3-1 224 15,-3 0 130-15,2 0-524 0,1 2-453 16,0-2-231-16,2 0-95 0,4-1-25 16,1 1-20-16,4-3-28 0,0 2-29 15,2 0-27-15,0-1-44 0,4 2-105 16,0 1-140-16,0 0-217 0,2 2-288 16,-3 3-348-16,3 3-44 0,-3 3 121 15,-1 0 239-15,-1 3 308 0</inkml:trace>
  <inkml:trace contextRef="#ctx0" brushRef="#br0" timeOffset="56337.8">11943 11914 193 0,'6'8'791'0,"-1"-2"349"0,-1-3 200 16,-3-1 125-16,2-1-638 0,-3-1-377 15,0 0-201-15,0 0-62 0,0 1-19 16,2-1-34-16,-2 2-68 0,0 0-64 15,3-2-42-15,-3 2-4 0,0 1 18 16,-3 1 24-16,3 1 30 0,0 1 14 16,0 1-7-16,0-2-13 0,3 0-13 0,-3-3-8 15,1 1-1-15,-1-3 9 16,0 0 24-16,0-3 25 0,3-1 7 0,2-4 0 16,3-2-4-16,0-3-17 0,5-5-24 15,-2-1-12-15,1 0-6 0,-4 1-5 16,0 2 5-16,-1 4 16 0,-2 2 9 15,1 3 4-15,-5 3-20 0,2 2-42 16,-3 0-57-16,2 2-52 0,1 2 1 0,0 1 19 16,2 2 36-16,3 6 44 15,1 0 45-15,1 3 2 0,-2-1-7 0,4 1-5 16,-2 0 0-16,0-1 4 0,0 2 5 16,0-3 6-16,-3-4-1 0,-1 0 3 15,1-3 11-15,-3-3 31 0,-1 0 53 16,-1-4 68-16,2-3 41 0,1-5 12 15,3-4-10-15,-2-9-41 0,-1-2-66 16,-2-6-111-16,-3-6 0 0,-3-3 0 16,0-4 0-16,-2-2 0 0,-1-2 0 15,1 1 0-15,2 5 0 0,-2 6 0 16,2 9 0-16,1 8 0 0,-1 5 0 16,1 5 0-16,2 5 0 0,0 2 0 15,0 2 0-15,0 0 0 0,0 0 0 0,0 3 0 16,2 2 0-16,1 6 0 0,4 5 0 15,2 4 0-15,4 6 0 16,0 3 0-16,2 1 0 0,1 1 0 0,1-1 0 16,-2-2 0-16,0 1 0 0,-2-4 0 15,0-2 0-15,-2-2 0 0,-3-1 0 16,0-4 0-16,-1-2-305 0,-2-2-219 16,-3-3-102-16,0-5-110 0,-4 1-79 15,-1-5-203-15,-4 0-134 0,-2-5 86 16,-2-3 192-16,-2-3 213 0,-3-1 314 0</inkml:trace>
  <inkml:trace contextRef="#ctx0" brushRef="#br0" timeOffset="56513.8">12141 11661 156 0,'-2'-5'717'16,"2"0"326"-16,-1 1 229 0,-1-2 203 16,0 2-485-16,2 1-308 0,0 0-177 15,2-2-123-15,0 2-141 0,3-2-144 16,2-1-125-16,6-3-137 0,3 2-139 15,8-2-138-15,1 0-188 0,3 3-275 0,-3 5-316 16,-1 1-16-16,0 2 145 0,-5 3 249 16,-3 1 319-16</inkml:trace>
  <inkml:trace contextRef="#ctx0" brushRef="#br0" timeOffset="57264.82">12428 11801 283 0,'0'4'939'0,"2"-4"333"0,1-2 178 16,-1 0 94-16,-1 2-823 0,-1-1-414 15,0 1-175-15,2 1-51 0,-2-1-6 16,2 0-40-16,-2 2-75 0,1-2-53 15,-1 2-18-15,3-1 8 0,2 1 42 16,-2-1 60-16,5 1 46 0,-2-1 37 16,1 1 24-16,-1-4 18 0,5-1 8 15,-1-3-3-15,1-4-13 0,1-5-19 16,-1-4-10-16,-1 2-5 0,-5 0 0 16,-2 1 8-16,-6 2 15 0,1 2 11 15,-1 3 7-15,-2 2 3 0,-3 1-12 0,2 1-109 16,-3 2-5-16,-1 1 0 15,2 4-65-15,-4 1-73 0,0 5-3 16,0 4 19-16,-1 3 24 0,2 2 18 0,5 1 9 16,-2 2 2-16,5 0 3 15,3 1 7-15,1-2 12 0,5 1 12 0,2-1 20 16,2-2 12-16,4-1 17 0,0-3 17 16,2 2 21-16,0-7 14 0,1 0 12 15,1-4 14-15,1-4 15 0,-2-3 9 16,2-4 11-16,1-2 7 0,-2-5 1 15,1-1-78-15,-3-4-57 0,0-1 0 16,-5-1 0-16,-2 3 0 0,-3 2 0 16,-2 1 0-16,-3 4 0 0,-1 2 0 15,-1 2 0-15,-1 2 0 0,2 2 0 16,0 2 0-16,0 1 0 0,0 1 0 16,0-1 0-16,0 2 0 0,2 2 0 0,-1 2 0 15,2 4 0-15,1 0 0 0,-1 3 0 16,3 2 0-16,0 0 0 15,-1-2 0-15,2 2 0 0,-3-4 0 16,1-1 0-16,-2-3 0 0,2-3 0 0,-2-1 0 16,-2-2 0-16,1-2 0 0,0 0 0 15,-1-4 0-15,3-3 0 0,0-5 0 16,1-6 0-16,0 2 0 0,2-5 0 16,0-1 0-16,-1 2 0 0,-1 0 0 15,0 3 0-15,-1 3 0 0,0 2 0 16,-3 4 0-16,2 4 0 15,-3 1 0-15,2 1 0 0,0 3 0 0,-1-2 0 16,4 2 0-16,3 2 0 0,4-2-755 0,5 1-466 16,1-1-332-16,3 0 18 15,-4 0 187-15,0-1 313 0,-7-3 473 0</inkml:trace>
  <inkml:trace contextRef="#ctx0" brushRef="#br0" timeOffset="57969.84">13124 11576 143 0,'4'-5'626'15,"-3"0"217"-15,-4 10 153 0,1-5 162 16,1 0-455-16,-3-2-202 0,1 2-47 15,-2 0-13-15,-1 0-52 0,-3 0-77 16,-2 3-73-16,-5 1-48 0,0 3-28 16,-4-1-13-16,0 4-10 0,0-1-21 15,1 1-27-15,6 0-42 0,4-1-49 16,1-2-34-16,5 0-19 0,3 0-10 16,2-1 6-16,1 0 10 0,3-2 11 15,0 3 13-15,1-4 10 0,2 0 9 0,3 3 6 16,3-2 9-16,1 0 2 0,1 1 1 15,0-2-4-15,1 2-3 0,-1-1-5 16,-1 0-8-16,0 2-6 0,-5-1-8 16,1 1-8-16,-3 0-12 0,-3-2-9 15,-3 3-3-15,0-4 0 0,-3 4 8 16,-1 0 26-16,-4 1 24 0,-1 2 19 16,-7 0-16-16,-3 1-59 0,-6 1-115 15,1-2-158-15,-1 1-187 0,-3 0-160 16,3-3-222-16,4-3-261 0,-2-1 25 0,7-4 160 15,-1-2 212-15,4-4 297 0</inkml:trace>
  <inkml:trace contextRef="#ctx0" brushRef="#br0" timeOffset="58248.35">13278 11245 275 0,'-2'2'901'0,"0"-2"317"0,7 0 177 15,-5-2 127-15,2 2-767 0,0 0-354 0,-2 0-164 16,0 0-71-16,0 0-69 16,-2 2-75-16,-1 2-60 0,-4 5-34 0,1 3-64 15,-5 3-91-15,3 4-121 0,0 1-153 16,0 0-169-16,-1 2-218 0,-1 3-183 15,5-2 45-15,-1 0 151 0,2-3 200 16,4-1 296-16</inkml:trace>
  <inkml:trace contextRef="#ctx0" brushRef="#br0" timeOffset="58587.41">13433 11597 202 0,'-4'10'743'0,"1"-5"237"16,5-1 114-16,-2-1 72 0,-2 0-677 16,1 0-307-16,-1 0-113 0,2 2-12 15,0-3 10-15,0 3 8 0,3-1-18 0,0 0-2 16,4 3 14-16,-1-1 36 0,3 0 32 15,1-1 25-15,1-1 14 0,2 2-17 16,-2-1-41-16,0 1-46 0,-2-1-40 16,1 1-28-16,-2 0-8 0,-1 0 6 15,0 1 10-15,-1 1 9 0,-2 1 9 0,-1 0 1 16,-3 4 1-16,-2-2-1 16,-3 3-1-16,-3 0-48 0,-6 3-146 0,-2-1-291 15,-7 3-607-15,-4 0-230 16,-3-1 6-16,-2-5 182 0,-1-4 332 0,-2-5 501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23T20:18:09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18991 7227 87 0,'2'4'443'0,"1"1"146"0,-1-7 83 15,-2 2 31-15,2 0-465 0,-2 0-152 16,1 0-43-16,-1 0 15 0,2 2 48 15,-1-2 41-15,1 0-12 0,0 0-27 16,-1 0-3-16,4 5 19 0,4-3 39 16,-1 2 54-16,5 2 38 0,4-2-5 0,-1 2-27 15,6-2-34-15,2 3-40 16,4-3-14-16,6 1-10 0,4 0-4 0,7-1-13 16,5 0-5-16,6-1 15 0,6 0 25 15,6-2 25-15,9-1 17 0,1 0 19 16,7 1-7-16,4-1-20 0,4 2-19 15,7-2-18-15,5 2-14 0,7-1-7 16,4-1 8-16,6 2 7 0,1-2-8 16,7 6-8-16,6-4-17 0,0 3-21 15,5 1-9-15,-2-1-54 0,6 1-17 16,1 2 0-16,-2-3 0 0,-2 2 0 16,-6 1 0-16,1-2 0 0,-5 0 0 15,-2-3 0-15,-7 1 0 0,-5-1 0 0,-6-2 0 16,-7-1 0-16,-8 2 0 0,-9-2 0 15,-8 3 0-15,-10-3 0 0,-10-3 0 16,-9 2 0-16,-12 0 0 0,-4-3 0 16,-8 2 0-16,-7 0 0 0,-7-1 0 15,-3 1 0-15,-3 1 0 0,-3 0 0 16,-4-1 0-16,1 1 0 0,-1 1 0 16,0 0 0-16,2 0 0 0,-2 1 0 15,0-1 0-15,0 2 0 0,1-2 0 16,-1 0 0-16,4 1 0 0,-1 0 0 15,3 1 0-15,-1 1 0 0,-2-1 0 16,2-2 0-16,-5 0 0 0,-2 0 0 16,-2 0 0-16,-4-5-578 0,-4-2-963 0,-10-4-190 15,-8-7 90-15,-8-5 250 0,-10-7 471 16,-9-5 589-16</inkml:trace>
  <inkml:trace contextRef="#ctx0" brushRef="#br0" timeOffset="1250.99">6983 7213 49 0,'3'6'411'0,"-1"-1"153"16,-2-2 72-16,2-1 33 0,1 2-346 0,2-3-169 15,5 1-24-15,3 4 52 0,9-4 86 16,5 1 52-16,11-1 17 0,11 0-3 16,10-4-27-16,12 2-52 0,6-5-60 15,10 3-42-15,3-4-28 0,5 1-18 16,-3 1-6-16,-4-1-2 0,-4 2-16 16,-6 1-19-16,-10 2-20 0,-6 4-21 15,-9-1-21-15,-10 1-16 0,-5 1-16 0,-13-2-16 16,-6 3-5-16,-6-4 13 0,-6 1 33 15,-5-3 49-15,-2 0 55 16,-3 0 38-16,-11 0 0 0,-7 0-87 0,-15 0-108 16,-12 2-101-16,-15 2-70 0,-8-3-26 15,-3 0 57-15,-2 1 68 0,-2-2 66 16,7 0 64-16,6 1 56 0,10 1 49 16,13-1 45-16,13-1 44 0,8 2 19 15,12-2-8-15,3 0-33 0,4 0-38 16,2 1-57-16,2-1-64 0,1 0-39 15,8 0 11-15,6 0 47 0,15 2 46 0,14-2 48 16,12 0 19-16,13-2-19 0,11 1-42 16,5-2-35-16,7 0-25 0,2 1-103 15,2 2-155-15,-3 0-254 0,-2 0-359 16,-1 0-429-16,-5 2-49 0,-3-4 139 16,-7-2 274-16,-5-9 366 0</inkml:trace>
  <inkml:trace contextRef="#ctx0" brushRef="#br0" timeOffset="1926">11662 7336 92 0,'1'2'535'0,"4"-1"243"0,0-4 134 15,4 2 114-15,4-1-389 0,4 1-204 16,10 1-74-16,5 0 39 0,13 1 48 15,8 1 2-15,10 2-26 0,13-1-34 16,9 0-58-16,10 1-64 0,8-2-44 16,7 0-34-16,0-1-38 0,-5-2-38 15,-5 1-63-15,-10-3-49 0,-9 0 0 16,-5 1 0-16,-10-1 0 0,-6 2 0 16,-9 1 0-16,-10 0 0 0,-11 0 0 15,-9 1-294-15,-12 1-309 0,-9-2-506 16,-5-2-410-16,-10-1-33 0,-8-3 186 15,-11-5 338-15,-14-9 482 0</inkml:trace>
  <inkml:trace contextRef="#ctx0" brushRef="#br0" timeOffset="4684.62">4787 8731 4 0,'3'1'223'16,"-3"-2"94"-16,5-4 40 0,-4 1 49 16,4 1-200-16,-2-1-12 0,4 1 31 15,-1 1 56-15,2 0 39 0,0 1-8 16,2 0-33-16,2-2-39 0,-1 1-37 16,5 1-29-16,0 0-21 0,1 1-8 15,2-2 7-15,3 2 16 0,0-2-5 0,1 2-11 16,2-1-19-16,3 0-19 0,4 1-22 15,6-2-12-15,4-1-8 0,3 0 1 16,5 0-10-16,1 0-13 0,3-2-8 16,4 0-7-16,1 2-10 0,-1-1 12 15,2-1 2-15,0 3 7 0,2-2 6 16,1 3 8-16,2 0-12 0,2-1-7 16,2 2 3-16,2 2-1 0,-1-1-3 0,1 2 2 15,0 0 8-15,-3 0-7 0,0 1-8 16,-3 1 1-16,3 1-4 0,1-4-6 15,1 1 3-15,1-2 18 0,7 1 11 16,1-1 2-16,3-1-6 0,2 0-11 16,-2 2-18-16,0-2-22 0,0 3-9 15,-2-2 1-15,0 1 2 0,1 0 0 16,-1-1 12-16,-1 0 20 0,-1 1 24 16,4-2 29-16,2-2 22 0,0 1 7 15,3 0-9-15,0-4-22 0,-1 2-29 0,-1-2-17 16,-3 1-16-16,-2 2-5 0,-2-4-1 15,-1 1 2-15,-4 1 0 0,1-2 20 16,-4 3 12-16,-2-1 14 0,-5 2 17 16,0 1 20-16,-3 1-4 0,0 0-11 15,-1 1-3-15,-1 1-14 0,1 1-15 16,-1-1-6-16,-2 2 9 0,-1-2-2 16,-3 2-2-16,-1-2 3 0,-7 2 2 15,-1-3-44-15,-5 2-10 0,-5 0 0 16,-5-1 0-16,-2 1 0 0,-4 0 0 15,0-2 0-15,-6 1 0 0,1-2 0 16,-4 2 0-16,1-1 0 0,-4-1 0 16,-1 0 0-16,-1 0 0 0,-2 0 0 15,-3 0 0-15,-1 0 0 0,1 0 0 16,-3 0 0-16,-1 0 0 0,-1 0 0 16,0 0 0-16,1 0 0 0,-1 1-59 0,1-2-906 15,-1 1-551-15,-7 3-140 0,-4-1 125 16,-10-1 282-16,-11-6 419 0,-9-10 502 15</inkml:trace>
  <inkml:trace contextRef="#ctx0" brushRef="#br0" timeOffset="8878.44">6479 10287 99 0,'6'3'283'16,"-3"-2"69"-16,-1 1 25 0,-1-2-134 15,1 0-98-15,0 0-43 0,-1 0 45 16,2-2 83-16,1 2 62 0,-1-1 27 0,0-1-16 16,3 1-46-16,2-1-46 15,-2 1-38-15,4-1-31 0,2 1-28 0,1-1-23 16,1 1-18-16,4-1-15 0,2 2-12 15,2 0 5-15,-1-1 17 0,6 1 6 16,1-1 7-16,4 1 12 0,3-2 8 16,3 2-6-16,4-2 2 0,3 0 10 15,7 0 0-15,0-2 0 0,5 0-6 16,0 1-11-16,6-1-9 0,1-3 0 16,3 3 2-16,6-2 0 0,3 0 1 0,3 0-6 15,3 0 10-15,2 2 13 0,2 1 7 16,-1-2 3-16,3 1-4 15,-2 1-21-15,1-1-20 0,3 0-4 0,2 2-4 16,-1-5-7-16,4 1-10 0,0 0-7 16,3 0-9-16,3-3 4 0,1 2 21 15,0-1 20-15,-1 1 10 0,-1 2 10 16,-5-1 19-16,-2 4 2 0,-1 0 9 16,-4-2 13-16,-4 4 3 0,-3 2 8 15,-1 0 10-15,-5 0-1 0,1-2-1 16,-5 1-149-16,-3-1-3 0,0 1 0 15,-7-1 0-15,-1 0 0 0,-4 0 0 0,-2-1 0 16,-4 0 0-16,-4-1 0 0,-2-2 0 16,-3 4 0-16,-2-3 0 15,-5 2 0-15,-2 0 0 0,-4 1 0 0,-2-2 0 16,-6 1 0-16,-2 1 0 0,-6-3 0 16,-2 3 0-16,-4 0 0 0,-1 0 0 15,-1 0 0-15,1 0 0 0,0 0 0 16,1 3 0-16,1-2 0 0,0-1 0 15,-2 2 0-15,-2-1 0 0,-1-1 0 16,0 0 0-16,-2 1 0 16,-2-1 0-16,2 0 0 0,-2 0-370 0,-1 0-726 15,-2 3-485-15,-1 5-47 0,-5 0 184 16,-2 1 337-16,-6-5 404 0,-1-5 460 0</inkml:trace>
  <inkml:trace contextRef="#ctx0" brushRef="#br0" timeOffset="10290.92">14380 10206 281 0,'1'0'508'16,"1"0"148"-16,-2 0 87 0,0 0-219 15,1-2-203-15,-1 2-136 0,2 0-58 16,0 0 1-16,-1-1 8 0,2 1-7 16,2 0-17-16,6 0 1 0,4-2 6 0,5 2 7 15,5-2 24-15,8 0 24 16,7 0-7-16,9 0-9 0,8-2-3 0,4-1-16 16,7 1-19-16,5 0-10 0,8-3-3 15,6 1-4-15,7 2 6 0,11-2 14 16,7 0-6-16,7 0-11 0,7 2-9 15,7-2-17-15,9 1-15 0,3 1-20 16,3 0-2-16,1-2-11 0,-3 3 6 16,-1-1 7-16,-5 0 26 0,-7 2 10 15,-6 2 12-15,-9-3 8 0,-9 1 0 16,-9 1-14-16,-8 0-4 0,-9 1-6 16,-10 0-3-16,-8 0 0 0,-7-2 3 15,-9 0-3-15,-9 2 4 0,-12 0 15 0,-10-1 44 16,-6 1 66-16,-5-1-7 0,-6 1-196 15,-1 0 0-15,0 0 0 0,0 0 0 16,0 0 0-16,-1 0 0 0,1 0 0 16,0 0 0-16,0 0 0 0,0 0 0 15,-2 0 0-15,2 0 0 0,0 0 0 16,0 0 0-16,0 1-573 0,3 0-598 16,-3-1-398-16,0 0-6 0,0 0 191 15,-8-7 320-15,-6-3 431 0,-8-5 419 0</inkml:trace>
  <inkml:trace contextRef="#ctx0" brushRef="#br0" timeOffset="14799.91">19796 10156 95 0,'-22'-3'183'0,"5"-3"6"16,-4 0-38-16,3 3-212 0,-2 0-104 15,-2 5-17-15,0-1 31 0</inkml:trace>
  <inkml:trace contextRef="#ctx0" brushRef="#br0" timeOffset="15483.92">19128 10243 20 0,'-10'1'192'0,"4"-2"110"0,0 0 136 0,3 1 30 15,1-2-5-15,0 2-26 0,2 0-26 16,0-2-66-16,0 2-56 0,2 0-32 16,-2 0-25-16,2 0-23 0,-2-1-40 15,1 1-47-15,1 0-50 0,-1 0-41 16,1-1-31-16,2 1-19 0,3-2-9 15,1-1-15-15,3 2-3 0,1-3 5 16,3 3 1-16,0 0-9 0,1-2 12 16,3 3 28-16,3 0 24 0,1 0 26 0,5 0 32 15,5 0 23-15,8-2-6 16,2 1-1-16,7-1-12 0,7-1 18 0,7 0 3 16,4 0-3-16,5-1 1 15,2 0-4-15,5 0-29 0,3 2-19 0,2-2-14 16,5 2-16-16,1 2-3 0,-1 0-3 15,-3 0 1-15,2 0 7 0,-4 0 1 16,-2 0 4-16,2 2 7 0,-2 0-4 16,-1 1-2-16,2-2-1 0,-3 1-7 15,3-2-9-15,-2 0 11 0,3-2 8 0,4 1 35 16,3-2 23-16,1-1 14 0,0 0 3 16,2 1 2-16,-3-1-20 0,0 4-8 15,-4-2-5-15,0-1 3 0,3 0-6 16,-1 0-13-16,0 0-7 0,-2 2-14 15,-2-1-9-15,-2-1-2 0,-4 2-9 16,-4 1-3-16,-2-2 13 0,-4 2 5 16,-4-2 8-16,-2 0 17 0,-4-1 11 15,-5 1-4-15,-5-2-4 0,-7 2-10 16,-1-1-9-16,-8 2 0 0,-4-1 6 16,-1 1 9-16,-2-1 9 0,-5 1-1 0,-5 1-6 15,-1 0-5-15,-5 0-7 0,-2-2-4 16,-6 2 6-16,1 0 1 0,-3 0 0 15,-1 0 2-15,0 0 3 0,0 0-1 16,0 0-62-16,0 0-101 0,0 0-159 16,0 0-221-16,-1 0-255 0,2 0-366 0,4-1-195 15,2 0 69-15,3-1 212 16,3-2 281-16,-3-5 387 0</inkml:trace>
  <inkml:trace contextRef="#ctx0" brushRef="#br0" timeOffset="17313.41">27827 10114 15 0,'-14'-2'185'0,"4"2"98"0,-1-3 102 0,2 3 30 15,1 0-26-15,0 0 0 0,-1 0 0 16,4 0-22-16,0 0-40 0,3 0-46 16,1 0-42-16,-3-1-31 0,4 1-25 15,0 0-17-15,0 0-10 0,0 0-10 16,0 0-7-16,0 0-9 0,0 0-11 16,0 0-10-16,2 0-22 0,0 0-26 15,-1 0-28-15,-1 0-31 0,3 0-38 16,-1 0-36-16,0 0-19 0,3 1 13 15,7 2 33-15,2-3 68 0,11 4 78 16,9 0 62-16,11-2 33 0,11 2 14 16,12-2-16-16,8-2-9 0,6 1-16 15,6 1 1-15,6-2 2 0,5 1 2 0,11 1-2 16,7-1 0-16,4-1-4 0,8 3-11 16,1-1-6-16,2 2-21 0,1-1-22 15,-5 1-19-15,-3 1-11 0,-7 0-7 16,-6-3 7-16,-5 3 13 0,-13-2-3 15,-8 0-88-15,-12-1 0 0,-17 2 0 16,-11-1 0-16,-15 1 0 0,-7-4 0 16,-11 2 0-16,-5 0 0 0,-2-2 0 15,-5 0 0-15,-1 0 0 0,0 0 0 16,0 0 0-16,0 0 0 0,-1 0 0 16,1 0 0-16,-3 0 0 0,3 0 0 0,0 0 0 15,0 0 0-15,3 0 0 0,-3 0 0 16,1 0-383-16,-1-4-729 0,0 4-458 15,0 0-30-15,-6 0 174 0,0-3 306 16,-7-1 408-16,-7-8 464 0</inkml:trace>
  <inkml:trace contextRef="#ctx0" brushRef="#br0" timeOffset="27863.23">7241 11664 11 0,'11'-2'98'16,"5"2"34"-16,1-1 20 0,1 1-17 0,2-2-13 16,-1 2-22-16,5 0-11 0,-2 2-26 15,6-2-18-15,-1 1-19 0,3-1-9 16,0 0-9-16,3-1 1 0,2-1 35 16,0 1 33-16,2-1 19 0,1 1 12 0,-1 1 9 15,1-2-26-15,2 0-31 0,1-1-15 16,3 2-7-16,-1-2-12 0,4 0 3 15,1 2 9-15,4-2-3 0,-2 1 37 16,1 1 34-16,3 0 22 0,1-1 11 16,2-1 22-16,2 1-19 0,-1 1-11 0,4-2-8 15,1 0-2-15,2 2-1 16,1-3-11-16,4 2-19 0,4-2-11 0,-1 2-17 16,0-3-18-16,1 3-6 0,-3-1-4 15,1 0-6-15,-2 0 0 0,2 0-2 16,-1 2 0-16,1-4 4 0,1 2 10 15,-1 1 11-15,0-1 21 0,-4 3 19 16,-3 0 16-16,-2 3 6 0,-3-1 10 0,0 1 5 16,0 0 2-16,2 2-9 15,3-2 2-15,1 0-22 0,6-1-23 0,2 2-29 16,-1-2-4-16,-1 1 4 0,-1 0 23 16,-3 0 26-16,1-3 34 0,-3 2 24 15,0 0 0-15,-3 0-6 0,0-1 0 16,-1 0-3-16,-2-1-7 0,-1 0-11 15,-4-2-12-15,-3 0-17 0,0 0-17 16,-1 0-14-16,3-2-10 0,-2 2-11 16,-1-3-6-16,3 1-6 0,-1 2-6 0,-1 0-9 15,-2 1-1-15,-2 1 2 0,-2 0 5 16,2 0 7-16,-7 0 11 0,3 0 1 16,-3 1 1-16,1-1-1 0,3-1-3 15,0-2-2-15,3 0 1 0,-1-2 1 16,1 0 1-16,3 0-7 0,-2 0-8 15,3-1-6-15,-1 0-11 0,1 0-9 16,-2 1-4-16,-2-1-1 0,3 0-3 16,-3-1 0-16,0 3-1 0,1-1-1 15,-3 1-3-15,-2 1-2 0,-4 1-1 16,-4 2 1-16,1-1 0 0,-3 1 5 16,1 0 5-16,-2-2 3 0,0 0 0 0,0 2 0 15,-3-1-1-15,0-1 2 0,-4 0 0 16,-4 0 1-16,-3 1 7 0,-3-2 9 15,-2 2 9-15,-3-3 12 0,-4 3 4 16,-1 0-46-16,-2-1-84 0,-2 0-117 16,0 1-164-16,-2-1-261 0,-2-1-325 15,-3 0-350-15,-4-1-28 0,-7-3 143 16,-6-1 282-16,-6-1 374 0</inkml:trace>
  <inkml:trace contextRef="#ctx0" brushRef="#br0" timeOffset="29490.23">6631 13015 69 0,'0'-3'296'0,"0"3"100"15,1-1 60-15,1-1-63 0,0 2-182 16,0-1-104-16,-2 1-28 0,2 0 2 15,-2 1 13-15,0-1 11 0,2 0-6 16,-1 0-2-16,1 0 11 0,1 2 14 16,3-1 20-16,-1-1 19 0,3 3-3 15,3-3-11-15,-1 1-10 0,2-1-12 16,1 2-6-16,4 0 5 0,1-2 2 0,2 0-16 16,4 1-15-16,0-1-10 0,3 0-16 15,1 1-13-15,4 1-8 0,1 0 1 16,-1-1 6-16,2 2 12 0,2 0 14 15,2 0 17-15,0 0 10 0,2-1-9 16,2 1-25-16,1-2-28 0,-1 2-16 16,0-1-15-16,1 0-1 0,1-2 8 15,0 1 2-15,5-1-5 0,-1-1-1 0,4 1-6 16,2-2-1-16,1 2 3 0,1-2-2 16,2 2-3-16,0 0 12 0,3 0 5 15,0 0-4-15,1 2-2 0,3-2 7 16,0 0-11-16,1 0 3 0,3 0 11 15,1 0 10-15,-2-2 17 0,3 2 1 16,2-3-1-16,-2 3-4 0,6-1 9 16,-1-2-1-16,5 3 14 0,3-2 6 15,1 2 3-15,2-5-22 0,-2 1-16 0,0 1-24 16,3-2-7-16,-1-1-11 16,3 1 8-16,0-3 4 0,2 1 13 0,-2 0 10 15,0-1 8-15,0 2 9 0,3 1 17 16,-1-1-9-16,0 1-2 0,-1 3 0 15,0-2-11-15,-1 3-11 0,1 0 2 16,1 1-2-16,1 0-7 0,2 0-4 16,0 1-9-16,0-1-9 0,0 4 8 15,3-4 2-15,0 0 1 0,3 1 7 16,0-1 4-16,-1 1-19 0,1-1 0 0,-4 0 2 16,2 0-3-16,-1 0 3 15,-1-1 15-15,1 0 5 0,0-2 10 0,1 2 15 16,1 0 4-16,1-1 6 0,-3 2 0 15,-1 0-12-15,-5 0-2 0,-2 0 14 16,-3 0 12-16,-4 0 7 0,-5-2 4 16,-1 1-9-16,-7 0-20 0,-2-3-32 15,-5 0-33-15,-3 0 0 0,-3-2 0 16,-5 0 0-16,-6-1 0 0,-5-1 0 16,-8 4 0-16,-4-3 0 0,-6 3 0 15,-3 2 0-15,-5-3 0 0,-4 4 0 16,-2 0 0-16,-5 1 0 0,4 0-59 15,-5 0-153-15,2 0-147 0,0 1-201 0,-4 0-322 16,1 1-409-16,-5 3-117 0,-7-1 102 16,-9 3 237-16,-11-5 357 0,-11-4 419 15</inkml:trace>
  <inkml:trace contextRef="#ctx0" brushRef="#br0" timeOffset="40968.57">5127 14527 21 0,'5'0'14'0,"1"3"9"0,0-3 23 15,1 3 26-15,4-2 22 0,-2-1 3 16,1 2-1-16,2 1 6 0,-2-3 12 16,3 2 11-16,1-2 9 0,-3 0 0 15,1 2-8-15,1-2-8 0,-2 3-8 16,2-2-9-16,-2 0-6 0,3-1-6 0,-3 1-17 16,2-1-13-16,-1 3-14 0,3-3-20 15,2 0-15-15,-1 0-1 0,1 0 4 16,1 0 24-16,2 0 29 0,2 0 40 15,0 2 22-15,2 0 11 0,0-2-11 16,3 0-17-16,-2 0-23 0,2 0-15 0,-3 0-13 16,3 0-9-16,1 0-1 15,-1 2 0-15,0-2-2 0,1 0 2 0,-1 0 9 16,0 0 4-16,1 0-3 0,-2-2-3 16,4 2-3-16,-3 0-12 0,3 0-10 15,0 0-2-15,2 0 2 0,1 0 2 16,6 2 1-16,1-1 3 0,1 0-4 15,6 1 3-15,-1-2 0 0,3 2 4 0,0-2-2 16,3 0-4-16,0 0 6 0,2 0-12 16,0 0-8-16,3 0 2 0,0-2 10 15,5 0-1-15,2 0 8 0,3-4-2 16,5 2-20-16,-4-3-9 0,2 2-5 16,-2 1-14-16,0-2-4 0,3 1 17 15,-1 0 6-15,1 3-5 0,3-3 12 16,2 2 6-16,3 2 5 0,-1-2-2 0,2 0-9 15,1 1-4-15,-2 1 0 16,6-1-6-16,-1 1-1 0,3-1-7 0,-1 1 0 16,0 1-15-16,-2-1-3 15,-3 1-3-15,1 0 9 0,0 0 1 0,-4 0 12 16,4 1 7-16,-3-1 15 0,0 1 10 16,0 1 12-16,-3-1 19 0,0 1-5 15,-2 1-3-15,1-2 0 0,0 1 2 16,3 1-5-16,3-3-7 0,1 1 2 15,0 1-6-15,5-1-7 0,0 2-8 16,3-1 1-16,5-1-8 0,1 2-5 0,1-1-9 16,1 0-2-16,1 2-4 0,-1-2-9 15,0 3-13-15,1-2 0 0,0 2-3 16,2 0 4-16,-1-2 13 0,0 0 11 16,-1 4 11-16,1-4 12 0,1 1-1 15,2-1 6-15,2 2-6 0,-3-2-13 16,-4 0-8-16,0 0 2 0,-3 0-6 15,-2-2 6-15,-1 2 6 0,-2-2-23 16,-3 1 5-16,-5 0 4 0,-6-2 1 16,-4 2 3-16,-5-2 33 0,-4 0 1 0,-8 0 7 15,-7 0 3-15,-4 0 8 16,-6 0 4-16,-4 0-1 0,-6 0 4 0,-4 2-6 16,-7-2-11-16,-3 2-16 0,-4-2-6 15,-5 0 5-15,-4 0 10 0,1 0 16 16,-4 0 20-16,2 0 5 0,-1 0-37 15,-1 0-59-15,0 0-83 0,-1 0-102 16,0-2-148-16,0-1-197 0,-6 0-358 16,-1-1-112-16,-4-2 50 0,-4 0 159 15,2-5 255-15,-2-3 350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23T20:19:05.7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5626 6703 14 0,'0'1'323'0,"2"-2"200"0,1 0 153 15,-1-1 136-15,0 0-207 0,-1 2-121 0,2-2-76 16,-1 0-34-16,1 0-20 16,-1 1-30-16,1 0-18 0,3-3-33 0,0 2-45 15,2 0-54-15,0-1-51 0,3 2-43 16,2-1-31-16,4 1-16 0,4 1-9 15,3 0-7-15,4 1-9 0,5 1 5 16,5 1 4-16,8 0 19 0,3-1 27 16,7 2 20-16,0-3 1 0,3-1 3 15,-2 0-11-15,-4 0-15 0,-5 0-10 16,-4-1-9-16,-9 1-11 0,-7 0-6 16,-5-2-8-16,-4 2 6 0,-8 0 8 15,-2 0 14-15,-4 0 22 0,-2 0 27 16,-3 0 35-16,0 0 35 0,-2 0 29 0,-1-2-27 15,0 0-53-15,-6-4-54 0,2 0-59 16,-2-2-54-16,-2 1 2 16,1 1 16-16,2-2 16 0,-1 1 10 15,-2-1 8-15,3 1 7 0,0 1 15 0,0-2 27 16,0 1 30-16,2 1 24 0,-1 0 23 16,1-2-115-16,-1 0-9 0,2 3 0 15,-2-1 0-15,4 1 0 0,-2 1 0 16,2 0 0-16,3 2 0 0,-3 0 0 15,3 2 0-15,0 0 0 0,0 0 0 16,0 0 0-16,0 0 0 0,3 0 0 16,-3 0 0-16,3 2 0 0,-3-2 0 15,2 0 0-15,-1 0 0 0,1 0 0 16,-2 0-22-16,2 0-120 0,-1 0 11 16,1 1 25-16,3 0 33 0,0 3 27 15,-1 0 24-15,4 1 6 0,-2 0 0 16,1-2-9-16,-1 2-6 0,-1 1-5 15,1-1 6-15,0-1 13 0,-1 2 14 0,0 0 13 16,-2 0 15-16,2 0 5 0,-2-2-3 16,-2 0-4-16,1 0-4 15,-2-1-4-15,0 0-5 0,3 2 3 0,-3 0 5 16,3 1 7-16,1 2 8 0,0 1 5 16,0 0 4-16,-1 2-1 0,0-4 0 15,1-1 5-15,-4 0 7 0,2 0 5 16,-2-4 8-16,0-2 4 0,0 2-57 15,-2 1-13-15,2-3 0 0,-1 0 0 16,-2 0 0-16,3 0 0 0,-3 1 0 16,0-1 0-16,-4 1 0 0,1 0 0 15,-1 2 0-15,-2-3 0 0,1 2 0 16,2 0 0-16,1 0 0 0,-1-2 0 16,1 0 0-16,2 0 0 0,0 1 0 15,-2-1 0-15,0 1 0 0,0 1 0 16,-4 1-168-16,-2-2-741 0,-5 2-620 15,-5 3-120-15,-5 0 116 0,-4 0 283 0,-5-7 427 16,-8-5 532-16</inkml:trace>
  <inkml:trace contextRef="#ctx0" brushRef="#br0" timeOffset="5858.51">6753 7042 15 0,'-2'-4'135'0,"0"1"44"16,1-2 49-16,-1 4-46 0,-1 0-20 0,1-3 3 15,1 2 33-15,-1-1 32 0,-1 2 17 16,0 0 18-16,-2-3 13 0,-1 2-10 16,-2 0-37-16,1-4-27 0,-2 3-23 15,0-1-24-15,-1 0-15 0,-4 2-9 16,1-2-3-16,0 3 0 0,-5 0-2 15,0 1 1-15,2 0 0 0,-1 0-10 0,1 1-22 16,-1 2-18-16,-1 0-14 0,-1 3-16 16,1 1-15-16,0 2-10 0,-1 6-13 15,3-2-13-15,1 5-16 0,0 1-9 16,1 6-11-16,3 0-8 0,0 0 0 16,0 6 1-16,6-2 7 0,0 5 12 15,2 0 9-15,1 2 3 0,4-3 1 16,1 1-3-16,4-1-3 0,2 0-5 15,2-1 12-15,2-1 7 0,2-1 8 16,2-1 15-16,0-2 14 0,2-4-2 0,0 2 29 16,1-4 18-16,1-3 7 0,3-1 7 15,-1-4 30-15,2-1 4 0,2-5-5 16,-3 1-7-16,3-5 1 0,-3-2-1 16,1-1 11-16,-1-3 17 0,-2-3 29 15,3-3 18-15,-1-2-9 0,1-4-19 16,-2-4-24-16,2-2-18 0,-2-6-22 15,1-3-15-15,-3-2-13 0,-1-4-3 0,-4-3-25 16,-5-3-2-16,-4-2-7 16,-6-2 0-16,-1 3-14 0,-5 0-2 0,-1 3-15 15,1 3-5-15,-6 7-14 0,5 5-9 16,-2 4 0-16,0 6-39 0,0 3-80 16,2 3-119-16,-1 3-201 0,1-1-310 15,-2 5-412-15,-1 2-77 0,-1 0 104 16,-4 1 241-16,0-2 340 0,-7-2 389 0</inkml:trace>
  <inkml:trace contextRef="#ctx0" brushRef="#br0" timeOffset="6331.51">4379 7718 229 0,'-8'-13'754'16,"0"0"285"-16,13-2 228 0,-5 1 193 0,-2 4-635 15,-1 4-221-15,2 0-121 16,-1 3-68-16,-1 0-48 0,2 0-56 0,-1 1-72 16,2 2-106-16,-2 0-126 15,2 0-116-15,2 3-71 0,0 3-26 0,-1 5 24 16,4 5 48-16,-1 4 53 0,3 5 26 15,1 2 16-15,1 1 15 0,-1-1 14 16,2-1 7-16,-1 2-32 0,-1-3-60 16,0-1-91-16,0-1-108 0,-3 1-121 15,2-7-110-15,-2 3-87 0,0-3-139 16,0 0-170-16,0-3-65 0,-2-2 106 0,3-5 163 16,-3-3 243-16,-3-4 262 0</inkml:trace>
  <inkml:trace contextRef="#ctx0" brushRef="#br0" timeOffset="6531.52">4474 8122 120 0,'3'2'629'0,"-1"-1"293"0,2 2 203 16,-2-3 164-16,1 0-454 0,0 0-310 16,1-2-161-16,-1 1-62 0,3 0-46 15,3-2-32-15,3-2-28 0,0 0-38 16,6-2-48-16,2 0-40 0,1-4-27 15,1 1-25-15,1-3-99 0,0 1-150 0,-3-1-214 16,-4 1-295-16,-5 0-506 0,-3 2-93 16,-6 3 115-16,-4-2 241 0,-7 1 323 15,-7-1 434-15</inkml:trace>
  <inkml:trace contextRef="#ctx0" brushRef="#br0" timeOffset="6767.52">4211 7752 25 0,'2'-12'432'0,"-2"-2"281"15,0 1 226-15,-2-1 192 0,2 3-212 16,2 1-235-16,0 3-162 0,-1-3-113 16,2 3-95-16,1-2-92 0,-1 2-79 15,3-1-65-15,2 0-65 0,-2 2-50 16,4-3-32-16,1 5-33 0,3-2-87 15,3 0-119-15,3 0-168 0,3 3-241 16,2 2-289-16,1 1-88 0,-2 2 98 0,-1 3 201 16,-2 1 274-16,-5 2 297 0</inkml:trace>
  <inkml:trace contextRef="#ctx0" brushRef="#br0" timeOffset="7428.32">4768 7864 136 0,'3'5'562'0,"-1"-4"190"16,1 3 112-16,-1-4 90 0,-1 1-514 0,1-1-206 15,1 1-89-15,-1 1-20 16,2-1-5-16,1 2 0 0,1 1 7 0,2 3 6 16,0 2-5-16,3 0-12 0,-3 2-23 15,0 2-14-15,1-3-13 0,-1 2-13 16,-1 0-10-16,-1-1-10 0,-1 0-6 15,1-3-3-15,-3-2 1 0,0 0 2 16,-1-3 10-16,0-1 20 0,-2 0 38 16,-2-2 58-16,2-2 63 0,-2 0 19 0,-3-2-6 15,-2-5-31-15,-1 0-60 16,-2-7-54-16,-2-2-8 0,-2-1 7 0,-2-4 16 16,0-3 17-16,-1-3 13 0,-1-4 2 15,1 2 16-15,-1-5 18 16,1 4 23-16,3 0 1 0,1 7-189 0,2 3 0 15,3 4 0-15,0 3 0 0,4 4 0 16,0 2 0-16,1 2 0 0,0 0 0 16,1 2 0-16,1 1 0 0,1-1 0 15,-2 2 0-15,2 0 0 0,0 1 0 16,0 1 0-16,0 1 0 0,2-2 0 16,-1 2 0-16,-1 0 0 0,2 0 0 15,0-1 0-15,-1 1 0 0,4-2 0 16,3 1 0-16,8-2 0 0,4-1 0 15,8-1 0-15,1 1 0 0,4 0-13 16,-4 2-27-16,4 1-12 0,-2 4-1 16,1-1 9-16,0 4 12 0,1 1 18 0,0 1 5 15,-1 2-2-15,-1 2 4 16,-2 0-1-16,-4 1-12 0,-1 1-4 16,-2 1-5-16,-5 1-4 0,-1 0-3 15,-3 0 9-15,-4 2 20 0,-1 1 26 0,-3-1 35 16,-3 1 31-16,-4 0 22 0,-6 1 16 15,-3-1-52-15,-8 2-71 16,-6 2 0-16,-5-1 0 0,-5 1-130 0,-5 3-196 16,-2-4-127-16,-4 3-104 0,-1-3-167 15,-3 0-323-15,2-1-231 0,3-4 32 16,3-2 159-16,5-2 275 0,4-5 388 16</inkml:trace>
  <inkml:trace contextRef="#ctx0" brushRef="#br0" timeOffset="8919.78">7813 6592 163 0,'10'-6'619'0,"-2"0"226"0,4-2 174 16,-4 3 140-16,-5-1-539 0,1 4-194 0,-3-1-91 16,1 1-54-16,-2 1-37 15,0 1-43-15,0 1-45 0,-2 1-62 0,1-2-69 16,-1 3-63-16,0-1-38 0,-2 1-19 16,-3 2 0-16,-2 5 28 0,-2 2 34 15,-4 3 31-15,-2 4-5 0,-2 3-32 16,0-3-61-16,-3 1-77 0,2 0-100 15,0 0-94-15,0-1-75 0,1 1-132 16,3-1-142-16,-1-4-124 0,4 2 44 16,2-4 126-16,2-1 200 0,4-5 222 15</inkml:trace>
  <inkml:trace contextRef="#ctx0" brushRef="#br0" timeOffset="9135.78">7631 6647 159 0,'2'-13'651'0,"0"4"279"0,1 1 184 16,-2 2 142-16,1 4-547 0,-2 0-273 16,0 1-173-16,2 1-92 0,-2 1-72 15,1 1-81-15,-1-2-64 0,2 1-27 16,3 4-4-16,2 2 23 0,3 5 41 16,4 1 33-16,5 0 22 0,3 3 6 15,-1 2-16-15,4-1-139 0,2 1-249 0,0 1-495 16,1-1-263-16,-1 0-52 15,-2-3 154-15,-5-3 283 0,-2-4 425 0</inkml:trace>
  <inkml:trace contextRef="#ctx0" brushRef="#br0" timeOffset="9693.78">9053 6542 24 0,'0'-7'505'0,"-2"0"348"0,-4-1 262 16,1 2 217-16,2 2-200 0,2-1-334 15,1 4-193-15,0 0-102 0,0 1-79 16,1 0-95-16,-1 0-103 0,0 0-119 16,0 0-119-16,0 1-99 0,3-1-67 15,-3 1-40-15,2 1-14 0,-1 0 16 0,2 2 30 16,2 0 55-16,3 5 65 15,2 3 65-15,2 0 46 0,1 2 25 0,-1 0-8 16,0-3-64-16,-1 0-92 0,0-1-104 16,-2-1-102-16,-1-1-110 0,2-4-75 15,-2 1-42-15,0-2-32 0,0-3-67 16,2-3-57-16,0-2-50 0,4-3 11 16,-4-4 99-16,-1-1 164 0,-1-1 178 15</inkml:trace>
  <inkml:trace contextRef="#ctx0" brushRef="#br0" timeOffset="9993.78">9279 6535 7 0,'8'-15'242'16,"-4"5"226"-16,1 1 216 0,0 2 165 15,-5 2 35-15,3 0-72 0,-3 2-71 16,0 1-74-16,0 2-93 0,-1 0-86 0,-1 0-82 16,2 2-76-16,-1 1-70 15,-1-3-64-15,2 0-68 0,-2 2-86 16,2-2-85-16,0 0-78 0,0 3-60 0,0 0-20 16,0 2 21-16,-3 2 56 0,0 6 52 15,-3 2 51-15,1 5 28 0,-1 0 14 16,-1 2 2-16,-1 0 5 0,-2 3 12 15,0-3 6-15,-1 1-2 0,-2 0-9 16,2-2-10-16,0 0-13 0,0 1-9 16,1-1-5-16,0 2-1 0,2-2-1 15,1 0 0-15,-1 0 1 0,3-1 0 16,1-3-3-16,1 0-3 0,1-2-4 16,2-1-4-16,-1-2 3 0,1-2 1 0,1-1-34 15,1-1-85-15,1-1-140 0,0-3-243 16,0 1-381-16,3-1-350 0,2 2-33 15,-1-6 137-15,-4-4 276 0,-3-3 375 16</inkml:trace>
  <inkml:trace contextRef="#ctx0" brushRef="#br0" timeOffset="15610.47">10786 12141 106 0,'5'0'558'15,"-1"-4"244"-15,1 4 155 0,-2 0 122 16,-3 0-460-16,2 0-281 0,-2 0-158 16,0 0-83-16,0 0-61 0,0 0-23 15,-2 0 0-15,2 0 5 0,-3 0 4 16,-2 0 2-16,-1-3-7 0,-2 2-17 0,-2 0-7 16,-2 0-3-16,-2-3-10 0,-4 3-27 15,1-3-21-15,-4 0-23 0,-1 0-24 16,0 1 0-16,-7-2 22 0,-2 2 19 15,-7 0 20-15,-3 1 18 0,-4 1 11 16,-7 0 10-16,-6 1 3 0,-4 1 6 16,-9 2 8-16,-5 0 6 0,-5 0 0 0,-9 2-2 15,-6-1-3-15,-8 2 16 0,-2 0 3 16,-8 1 4-16,-3 0 5 0,-3 2 30 16,-5-1 6-16,-5 0 3 0,-1 3 10 15,-5-1 1-15,-3 0-29 0,-5 1-19 16,0-3 6-16,-5 3-26 0,-4-4-11 15,-2 0-7-15,-3-1 1 0,-3-1-26 16,-2-2-1-16,-2-2-36 0,-5-1-32 16,0 0-13-16,0 0 17 0,5 0 35 0,4 0 53 15,9-1 45-15,2-1 19 16,8 1-8-16,1 1-14 0,4 0-17 16,4 0-8-16,1 0-11 0,5 0-13 0,2 3-23 15,0-2-29-15,0 2-16 0,0 0-14 16,2 1 3-16,1 2 23 0,0 0 29 15,-1-1 17-15,3 3 14 0,2-4 5 16,3 4 14-16,9-2 25 0,10 0 14 16,4 0 9-16,8-2 20 0,5 1 10 15,6-1-13-15,8-1-4 0,7 0-2 16,7-2-16-16,7-1-17 0,5 0-14 0,4 0-5 16,3-1-6-16,4 1-2 0,3-3-68 15,7 3-98-15,1-1-133 0,6-1-256 16,3 2-284-16,0 0-27 0,2 0 88 15,-1-1 161-15,-1-2 262 0</inkml:trace>
  <inkml:trace contextRef="#ctx0" brushRef="#br0" timeOffset="16144.47">976 10057 87 0,'5'-1'494'16,"-3"1"270"-16,3-2 230 0,-2 1 185 0,-1 1-350 15,-1 0-170-15,1 0-161 0,-2 0-152 16,1 0-124-16,1 0-130 0,-2 1-112 16,4 1-69-16,-1 2-28 0,2 2 7 15,3 4 29-15,2 6 46 0,1 0 34 16,0 2 28-16,0 5-30 0,2-1-61 0,-4 2-101 15,2-1-146-15,-3-3-151 0,0 1-185 16,-1-1-201-16,0 0-98 0,1-2 85 0,0-4 146 16,-3-1 236-16,0-1 253 0</inkml:trace>
  <inkml:trace contextRef="#ctx0" brushRef="#br0" timeOffset="16350.47">1195 10522 103 0,'6'6'490'16,"2"-3"211"-16,0-3 162 0,-4-1 158 15,3-1-386-15,1 0-115 0,0 1-64 16,1-2-17-16,4 0-29 0,1-3-30 0,2-1-42 16,6-4-63-16,2-1-60 0,1-3-65 15,4-2-50-15,2-3-48 0,-1-2-107 16,-3 1-175-16,-5 2-233 0,-3 0-309 16,-6 0-451-16,-5 1-105 0,-3 2 120 0,-7 3 244 15,-6 3 323-15,-8-2 396 0</inkml:trace>
  <inkml:trace contextRef="#ctx0" brushRef="#br0" timeOffset="16534.47">896 10093 372 0,'-6'-13'776'16,"1"1"272"-16,3 9 183 0,2-2-107 15,2 1-465-15,1-1-272 0,0 1-173 0,2-2-72 16,3-2-33-16,3-1-28 0,-2 0-26 15,4 0-26-15,3-1-30 0,4-1-117 16,-2 2-187-16,4-1-227 0,0 1-432 0,-1 3-227 16,4 4 43-16,-1-1 196 0,-1 1 270 15,-2 2 388-15</inkml:trace>
  <inkml:trace contextRef="#ctx0" brushRef="#br0" timeOffset="17127.47">1548 10199 88 0,'15'10'470'0,"-2"-1"180"16,-7-3 167-16,2 1 171 0,-2-1-351 16,-1 1-133-16,2 0-59 0,-3 0-77 0,2-1-89 15,-1-2-74-15,-2 0-47 0,1-1-29 16,-1-2-25-16,-2 1-25 0,3-1-13 16,-4 1-13-16,0-2 0 0,0 0 15 15,0 0 16-15,0 0 9 0,0 0 4 16,0-2 4-16,1 1-7 0,-1-2-16 0,5-3-18 15,1-5-11-15,4-1 3 0,-1-4 31 16,2-1 45-16,-1-1 54 0,-1-1 32 16,-2-1 10-16,0 2-7 0,0 2-23 15,-3 3-114-15,0 3-80 0,-1 5 0 16,-1 1 0-16,-1 2 0 0,-1 2 0 16,2 0 0-16,1 0-97 0,4 4-44 0,3-2 38 15,1 3 31-15,3 1 23 16,1 3 3-16,2 1 1 0,-3-2 3 0,2 1 21 15,0 1 10-15,0 0 15 0,-3-4 13 16,-1 1 9-16,-3-5 9 0,-2 1 23 16,-2-2 36-16,1-2 52 0,-3-4 44 15,2-6-133-15,0-6-57 0,-1-9 0 16,1-7 0-16,-5-5 0 0,-3-8 0 16,-5-2 0-16,-2-4 0 0,-7-4 0 15,1-1 0-15,-3 4 0 0,0 4 0 0,2 10 0 16,3 3 0-16,4 10 0 0,2 10 0 15,3 4 0-15,1 6 0 0,2 3 0 16,2 3 0-16,-1 0 0 0,1 1 0 16,0 3 0-16,3 2 0 0,3 4 0 0,4 6 0 15,4 9 0-15,5 5 0 16,3 4 0-16,3 3 0 0,1 4 0 0,2-2 0 16,-3-1 0-16,2-2 0 0,-3-4 0 15,-3-5 0-15,-3-2-474 0,1-1-135 16,-8-5-144-16,-1-4-178 0,-5 0-297 15,-2-7-63-15,-6-3 139 0,-2-1 253 16,-3-11 302-16,-5-3 357 0</inkml:trace>
  <inkml:trace contextRef="#ctx0" brushRef="#br0" timeOffset="17302.47">1823 9696 216 0,'3'-11'827'0,"0"4"361"0,-8 5 236 16,2 1 156-16,3 1-696 0,0-1-441 15,2 1-285-15,-1 0-138 0,2-2-66 16,5 2-2-16,5-2 33 0,4 2 25 16,4-1-99-16,4 0-171 0,0-1-244 0,2 2-364 15,-2-2-363-15,-4 2-3 0,1 2 170 16,-6 0 260-16,-2 2 343 0</inkml:trace>
  <inkml:trace contextRef="#ctx0" brushRef="#br0" timeOffset="17927">2188 9876 119 0,'11'15'541'16,"0"-7"178"-16,-2-6 147 0,-1-2 163 16,0 0-408-16,0-1-132 0,0-2 20 15,-1-1 25-15,0-2-13 0,-1-1-31 16,1-2-50-16,3-5-72 0,0-2-82 0,0-6-55 16,1-4-29-16,-2 1 1 0,-4 0-180 15,0 1-23-15,-5 5 0 0,0 0 0 16,-3 4 0-16,-1 0 0 0,1 6 0 15,-4 1 0-15,0 2 0 0,1 3 0 16,-4 2 0-16,1 1 0 0,-2 1 0 16,1 5 0-16,0 1 0 0,0 4-40 15,2 6-145-15,0 0 23 0,3 6 39 16,2-3 28-16,3 5 24 0,3-2 29 16,2-4 18-16,3 0 8 0,0 1 16 15,3-5 14-15,0-1 3 0,2-4 15 16,-1-1 27-16,1-2 18 0,-2-5 26 0,5-2 54 15,-2-2 66-15,0-5-147 0,2-2-76 16,-2-3 0-16,-3 0 0 0,-1-3 0 16,1-1 0-16,-5-1 0 0,-1 0 0 15,0 4 0-15,-2 2 0 0,-3 3 0 16,3 2 0-16,-3 3 0 0,3 1 0 16,-3 2 0-16,0 0 0 0,0 2 0 0,0-2 0 15,3 2 0-15,2 0 0 16,3 3 0-16,2 1 0 0,2 0 0 0,-1 0 0 15,-1 0 0-15,1-4 0 16,-5 2-3-16,-1-3-68 0,0 0 64 0,-2-1 71 16,-3-1-47-16,4-2-17 0,-1-6 0 15,2-4 0-15,0-8 0 0,-2-2 0 16,1-2 0-16,-3 0 0 0,-1 0 0 16,0 1 0-16,-1 4 0 0,-1 1 0 15,2 6 0-15,-2 1 0 0,2 4 0 16,0 0 0-16,2 6 0 0,-2-1 0 15,2 1 0-15,-1 2 0 0,1 0 0 16,7-1 0-16,2 0 0 0,8 1 0 0,2-2-584 16,4 0-392-16,0 1-410 0,-3 1-132 15,-4 0 120-15,-1-1 257 0,-6-3 353 16,-4 0 451-16</inkml:trace>
  <inkml:trace contextRef="#ctx0" brushRef="#br0" timeOffset="18313.84">2956 9287 315 0,'2'-7'914'15,"-2"1"317"-15,-5 8 221 0,-2-2 109 16,-3 0-721-16,-5 0-357 0,-3 4-156 16,-6 1-72-16,-2 3-46 0,-4 2-45 15,0 3-46-15,0 2-59 0,2 3-58 16,1-3-29-16,5 2-29 0,6-1-23 15,2 0-13-15,6-3 5 0,3 2-6 16,7-5 20-16,1 1 23 0,7-1 14 16,2-1 8-16,4-2 4 0,3 1-7 0,0-5-3 15,5-1 8-15,-1 1 16 0,6-3 78 16,2-3 72-16,2 3 50 0,2-2 14 16,-5-1-12-16,-3 1-84 0,-5 4-79 15,-4 1-62-15,-4-1-34 0,-5 2-16 16,0 1 4-16,-5 3 15 0,-1 0 36 15,-1 1 42-15,-7 3 33 0,1 0 28 16,-3 0 8-16,-4 2-23 0,-3 0-66 16,1-1-80-16,-4 1-109 0,-1 2-153 15,-2-3-208-15,1-2-276 0,3-1-470 16,0-3-100-16,5-3 114 0,8-6 248 16,3-7 353-16,6-5 451 0</inkml:trace>
  <inkml:trace contextRef="#ctx0" brushRef="#br0" timeOffset="18459.84">3481 9501 324 0,'25'0'1138'0,"-10"0"451"15,-6 0 282-15,-6-2 177 0,-3 2-960 16,0 0-955-16,-9-11-823 0,-4 9-816 16,-7 2-258-16,-9 1 40 0,-1 13 328 0,-3-3 601 15,-3 2 514-15</inkml:trace>
  <inkml:trace contextRef="#ctx0" brushRef="#br0" timeOffset="21784.6">6545 12308 183 0,'2'-4'408'0,"-1"3"147"0,-1 0 127 15,0-1-99-15,0 0-77 0,0 2-73 16,0 0-26-16,0 0-16 0,0 0-23 15,0 0-43-15,0 0-33 0,0 0-28 16,2 0-18-16,-2 0-16 0,1 0-21 16,-1 0-28-16,0 0-34 0,0 0-27 15,0 0-18-15,0 0-6 0,0 0 2 16,0 0 2-16,0 0-1 0,0 0-4 0,2 0 0 16,-2 0 2-16,0-1 3 0,2 1 5 15,-1-2 8-15,1 2-2 16,-2 0-4-16,1-1-14 0,-1 1-15 15,2 0-21-15,-2 0-17 0,0 0-18 0,2 0-15 16,-2 0-12-16,1-3-14 0,-1 3-10 16,4 0 0-16,0 0 5 0,4 0 17 15,2 0 23-15,4 0 23 16,3 0 22-16,5 0-18 0,-1-2-43 0,3 2 0 16,-1-5 0-16,-1 4 0 0,-1 1 0 15,0 0 0-15,-1 0 0 0,-1 1 0 16,0-1 0-16,1 0 0 0,-2 0 0 15,1 0 0-15,-1 0 0 0,-1 3 0 16,-3-3 0-16,0 0 0 0,-4 0 0 16,-2 0 0-16,-1 0 0 0,-5 0 0 15,-1 0 0-15,-1 2 0 0,-1-2 0 16,1 0 0-16,-2 0 0 0,1 0 0 16,-2 2 0-16,1-2 0 0,1 0 0 15,-1 0 0-15,1 3 0 0,-1-2 0 0,0-1 0 16,2 2 0-16,-3-1 0 15,0 3 0-15,-2 0 0 0,-1 2 0 16,-2 3 0-16,-2 0 0 0,2 0 0 0,-1-1 0 16,0 3 0-16,-1 1 0 15,-2 1 0-15,0-2 0 0,1 3 0 16,-3 0 0-16,1 3 0 0,-1 0 0 0,3 0 0 16,-2 5 0-16,-1-1 0 0,3 2 0 15,0 0 0-15,-2 4 0 0,4-2 0 16,-2 1 0-16,1 0 0 0,2 1 0 15,-1-4 0-15,3 2 0 0,1-1 0 16,0-3 0-16,0-1 0 0,2-3 0 16,0-1 0-16,0-3 0 0,2-1 0 15,-1-2 0-15,2-1 0 0,-2-1 0 16,1-1 0-16,1-2 0 0,0 0 0 16,0-3 0-16,0 0 0 0,0 0 0 0,0-2 0 15,0 0 0-15,1 0 0 16,-1 0 0-16,2-2 0 0,-2 2 0 15,0 0 0-15,2-2 0 0,-1 1 0 0,-1 0 0 16,0 1 0-16,0-2 0 16,3 2 0-16,-3-2 0 0,2 2 0 0,-1-1 0 15,-1 0 0-15,2-1 0 0,1-3 0 16,0-1 0-16,4-6 0 0,2-1 0 16,0-4 0-16,1-1 0 0,1-2 0 15,0 0 0-15,0-1 0 0,2-2 0 16,-4 0 0-16,3-1 0 0,-2 1 0 15,0-3 0-15,-2 2 0 0,0 2 0 16,0 1 0-16,-2 1 0 0,-1 2 0 16,1 1 0-16,-1-2 0 0,1 2 0 15,0-1 0-15,1 4 0 0,-1-4 0 16,-1 5 0-16,3 1 0 0,-2-1 0 16,-1 1 0-16,-2 2 0 0,0 2 0 0,1 1 0 15,-3 0 0-15,1 1 0 16,-1 2 0-16,-1 0 0 0,0 0 0 0,-1 0 0 15,1 3 0-15,-2-1 0 0,2 1 0 16,-1 1 0-16,-1 0 0 0,2 0 0 16,0 0 0-16,0 0 0 0,0 0 0 15,0 0 0-15,0 0 0 0,0 0 0 16,0 0 0-16,0 0 0 0,0 0 0 16,0 0 0-16,-2 0 0 0,2 1 0 15,-1-1 0-15,-1 0 0 0,-1 2 0 16,1-2 0-16,-3 0 0 0,-1 0 0 15,-5-2 0-15,0 1 0 0,-3-1 0 16,-2 1 0-16,-1-2 0 0,-4 3 0 16,1 0 0-16,-1 0 0 0,0 0 0 15,1-2 0-15,3 2 0 0,1-2 0 16,3 1 0-16,2 0 0 0,3-1 0 0,2-1 0 16,0 3 0-16,1-1 0 15,3 1 0-15,1 0 0 0,-1 0 0 16,0 0 0-16,2 0 0 0,-3 0 0 0,2 0 0 15,-1 0 0-15,0-1 0 0,-1 1 0 16,1 0 0-16,1 0 0 0,-1 0 0 16,2 0 0-16,0 0 0 0,2 0 0 15,-1 0 0-15,1-2 0 0,0 2 0 16,1 0 0-16,-1 0 0 0,-1 0 0 16,2 0 0-16,-3-2 0 0,4 1 0 15,-1 1 0-15,4 0 0 0,3-1 0 16,0-1 0-16,2 2 0 0,-1-3 0 15,-1 2 0-15,-1-3 0 0,-1 3 0 0,-2 1-282 16,-1-2-543-16,-3 2-393 0,3 0-288 16,2 0 28-16,1 2 202 0,0 1 328 15,-1 0 442-15</inkml:trace>
  <inkml:trace contextRef="#ctx0" brushRef="#br0" timeOffset="22251.6">6563 12622 233 0,'0'0'455'0,"1"-1"151"0,3 1 150 16,-3 0-67-16,1 0-85 0,-1 0-35 0,1 0-5 15,-2 0-17-15,3 0-54 0,-2 0-60 16,-1 0-54-16,2 0-51 0,-2 0-56 15,3 0-58-15,-1-2-50 0,1 2 0 16,3 0 35-16,4 2 48 0,4-2 28 16,6 0-275-16,6-2 0 15,7-2 0-15,6-1 0 0,3-1 0 0,-1 0 0 16,0-1 0-16,-8 5 0 0,-5 2 0 16,-5 0 0-16,-3 0 0 0,-4 2 0 15,-3 2 0-15,-4 1 0 0,-1 1 0 16,-2-2-83-16,-4 2-836 0,-4 1-362 15,-3 1-266-15,-4 1 52 0,-2 0 225 0,-3-1 339 16,-7-4 420-16</inkml:trace>
  <inkml:trace contextRef="#ctx0" brushRef="#br0" timeOffset="23749.45">1173 15538 140 0,'0'-9'687'16,"0"1"359"-16,3 1 260 0,0 3 181 16,-1 1-505-16,-1 1-357 0,1 1-231 0,1 1-123 15,-2 0-45-15,1 0-38 0,-1 0-60 16,1 1-91-16,0 1-72 0,1 2-46 16,3 3-20-16,4 4 21 0,4 3 48 15,-1 1 31-15,4 0 3 0,-1 3 4 0,3-3-1 16,-2 3 1-16,-1-1 0 0,0 0 0 15,-2-1-2-15,-1 0-1 0,-1-1-2 16,-4-2 0-16,2-1 1 0,-4-1 0 16,-1-4-12-16,-4 1-18 0,1-5-1 0,-2 0 19 15,0-2 48-15,0-1 81 0,-2-1 32 16,-3-2 1-16,-4-2-30 0,-2-2-53 16,-6-5-77-16,-2-3-25 0,-5-6 1 15,-1-1 6-15,1-7 17 0,2-4 16 16,-2-5 29-16,4-1 38 0,0-4 34 0,3 0 48 15,3 3-43-15,0 5-113 0,4 4 0 16,2 6 0-16,1 6 0 0,4 3 0 16,-1 4 0-16,4 3 0 0,-1 2 0 0,2 1 0 15,-1-2 0-15,5 1 0 0,1-3 0 16,2-1 0-16,3 0 0 0,2 1 0 16,1 1 0-16,2 0 0 0,0 1-77 0,2 2 0 15,2 3 11-15,2 2 12 16,3 1 12-16,-1 4 6 0,0 1 7 0,-2 2 7 15,1 1 1-15,-5 0 0 0,-1 3 1 16,-4-1-3-16,1 1-5 0,-4 1-4 16,-4 2-6-16,-3-1-11 0,-3 1-11 15,-3-1-9-15,-7 4 0 0,-4 1-10 0,-6 3-4 16,-7 0 12-16,0 1 12 16,0-1 13-16,5-6 16 0,3-2 17 15,6-3 6-15,4-5 0 0,4-1-5 0,5-2 14 16,0-2 22-16,0 0 13 0,3 0-10 0,-1-2-36 15,1 2-51-15,0 0-28 0,3 0-5 16,2 3 31-16,2 0 55 0,7 0 63 16,-1 1 36-16,6 1 29 0,2 0 5 15,1-1-2-15,1 0-11 0,0 4-22 16,1-2-27-16,0 1-20 0,-2 1-17 16,-1 0-5-16,-3 1-2 0,1-2-62 0,-2 1-113 15,-2-1-153-15,-1-1-162 0,-4-1-200 16,-1 0-171-16,-1 0-227 0,-1-2-93 15,-1-2 88-15,-4-1 199 0,-5 0 256 16,3-3 319-16</inkml:trace>
  <inkml:trace contextRef="#ctx0" brushRef="#br0" timeOffset="24171.02">1865 15243 193 0,'-3'-6'760'0,"0"0"325"0,3 6 230 16,-3 0 202-16,1 0-552 0,-1 2-288 15,0-1-160-15,-2 2-89 0,-3-2-88 16,0 5-107-16,0 2-107 0,2 1-91 16,-2 3-55-16,2 2-47 0,1 3-18 0,2 2 3 15,1-1 12-15,4 1 11 16,1-2 16-16,0 2 10 0,3-4 8 0,1-3 6 15,1 0 1-15,-2-1 3 0,3-5 3 16,1 1 14-16,-2-4 23 0,2-2 30 16,2-2 31-16,-2-5 26 0,2-3 21 15,-1-5 2-15,1-4-135 0,-2-1 0 16,-2-4 0-16,-1 1 0 0,-4 0 0 16,0-1 0-16,-4 0 0 0,-4 2 0 15,2 2 0-15,-4 3 0 0,-2 1 0 0,-1 5 0 16,-1-1 0-16,-1 4 0 15,0 3 0-15,1 3-343 0,-1 1-401 0,-1 2-206 16,-1 4-345-16,3 5-129 0,0 3 122 16,1 1 255-16,7 1 324 0,2-3 410 15</inkml:trace>
  <inkml:trace contextRef="#ctx0" brushRef="#br0" timeOffset="24699.12">2243 15085 109 0,'-5'-4'592'0,"-1"0"291"0,6 0 217 16,-3 2 214-16,-2-3-371 0,-1 5-225 15,-2 0-122-15,1 0-59 0,-3 2-73 16,0 1-93-16,0 0-96 0,-4 2-90 16,1 3-85-16,0-1-96 0,1 4-41 15,-2 0-49-15,5 3-22 0,-1-1-10 16,2 4 4-16,1 0 4 0,3 1 6 16,3-2-30-16,2 0-27 0,1-2-24 15,3 0-8-15,2-4-21 0,-2 1 16 0,3-4 20 16,0 1 32-16,1-6 34 0,-1 1 64 15,0-3 71-15,2-3 77 0,1-3 77 16,-2-1 51-16,5-3 52 0,-4-5 40 16,0-3 17-16,-2-3-1 0,-1 3-4 15,-2-3-219-15,-2 0-113 0,-1 4 0 16,-2 2 0-16,0 3 0 0,0 4 0 16,0 1 0-16,0 3 0 0,0 2 0 15,0 2 0-15,0 2 0 0,-2-1 0 0,2 1 0 16,0-1 0-16,0 4 0 15,2-1 0-15,-1 6 0 0,3 1-88 0,0 3-176 16,1 1-78-16,3-2-84 0,0-1-43 16,2 0 3-16,0-3-24 0,0-2-48 15,1 0-118-15,1-5-212 0,0 2-133 16,-1-4 56-16,1-1 157 0,-4-4 232 16,-1 1 290-16</inkml:trace>
  <inkml:trace contextRef="#ctx0" brushRef="#br0" timeOffset="25266.12">2548 14968 129 0,'5'-6'634'0,"-3"0"285"0,-1-1 230 0,-2 2 241 15,1 1-388-15,-2 2-206 0,0-1-79 16,-3 2-60-16,-2-2-97 0,1-1-322 15,-4 1-238-15,0 1 0 0,-2 1 0 16,-1-2 0-16,-1 3 0 0,1-2 0 16,-2 4 0-16,2 1 0 0,0-1 0 15,-1 2 0-15,1 3 0 0,1 2 0 0,2 3 0 16,-1 4 0-16,0 4 0 16,5 1 0-16,3 1 0 0,1 2 0 0,5-3-164 15,2-1-157-15,1-3-14 0,5 0 21 16,-1-4 47-16,1-5 49 0,3 0 57 15,0-4 67-15,2-2 65 0,0-4 65 16,0-4 42-16,-2-2 22 0,2-3 21 0,-5-4 11 16,1-5 20-16,-2-2 26 0,-4-4 18 15,-2-7 0-15,-4-3-1 0,-4-6 9 16,-2-4 6-16,-4-3-105 0,0-1-105 16,-2 2 0-16,1 4 0 0,0 6 0 15,2 6 0-15,-1 6 0 0,2 7 0 16,2 4 0-16,1 4 0 0,-1 4 0 15,4 1 0-15,-1 4 0 0,3 0 0 16,0 2 0-16,0 0 0 0,0 0 0 16,0 0 0-16,3 2 0 0,-1 4 0 15,6 5 0-15,0 5 0 0,6 5 0 0,0 8 0 16,5 0 0-16,-3 4 0 16,1 2 0-16,-2-1 0 0,2 2 0 15,1-2 0-15,-1-1 0 0,0-2 0 0,-1-2 0 16,0-4-250-16,-4-1-231 0,1-2-75 15,0-6-115-15,-4-3-135 0,1-4-257 16,1 0-147-16,-2-4 70 0,-2-4 204 16,-1-5 256-16,-5-6 344 0</inkml:trace>
  <inkml:trace contextRef="#ctx0" brushRef="#br0" timeOffset="25618.12">2920 14658 219 0,'-4'1'812'0,"-3"-1"306"15,2 9 198-15,-5-5 181 0,-1 3-613 16,-1-2-295-16,-3 4-103 0,0 0-36 16,2-1-75-16,2 0-114 0,5-2-136 15,1-1-123-15,3-3-79 0,2 1-36 16,0-1 9-16,2-1 37 0,1 2 34 15,2 2 33-15,1 1 27 0,2 0 19 16,0 1 2-16,6 0 1 0,-1-1-2 16,1 1-9-16,3 0-13 0,1 1-9 15,-2-1-8-15,-1-1-9 0,-2 2-6 16,-2-1-11-16,0 0-7 0,-3 2-5 16,0 0-4-16,-3 1-40 0,-2 0-60 15,-3 1-98-15,-5 2-154 0,-4 2-272 16,-4 3-476-16,-4-1-252 0,-5-1 20 15,1-2 177-15,-1-7 317 0,-2-8 469 16</inkml:trace>
  <inkml:trace contextRef="#ctx0" brushRef="#br0" timeOffset="29209.12">5834 13527 268 0,'3'-4'645'0,"-3"2"246"16,0 0 190-16,0 1-41 0,1-1-256 16,-1 1-189-16,0 0-100 0,0-1-57 15,0 0-59-15,2 1-78 0,-1 1-88 16,1-3-81-16,1-1-66 0,4 2-53 15,1-7-35-15,7 1-21 0,3-3-5 16,6 0 4-16,1-3 6 0,5 4 8 16,0-2 6-16,0 1 7 0,-2 0 5 0,-1 3 5 15,-3 0 0-15,0 2-1 16,-2 3-4-16,-2-2-2 0,-4 3-6 0,3 0-5 16,-3-1-1-16,1 2 1 0,-1 1 1 15,2 0-1-15,-4 0 4 0,2 1 4 16,-5-1 5-16,-2 2 3 0,-3-1 10 15,-2-1 17-15,-3 0 22 0,-1 0 23 16,0 0 26-16,-1 0 26 0,1 0 26 0,-2 0 46 16,2 0 46-16,0 0 33 0,-2 0-39 15,1 0-227-15,-1-1 0 0,-4-1 0 16,2 0 0-16,-5-3 0 0,1-2 0 16,-1 0 0-16,1 1 0 0,2-1 0 15,-1 1 0-15,1 0 0 0,2 0 0 16,0 1 0-16,3 2 0 0,-1 0 0 15,2 2 0-15,0-3 0 0,2 4 0 16,-2-1 0-16,0 0 0 0,1 1 0 16,-1 0 0-16,2 0 0 0,-2 0 0 15,0 0 0-15,4 0 0 0,-4 0 0 16,0 0 0-16,2 0 0 0,1 0 0 16,4-2 0-16,2 2 0 0,2-1 0 15,2-1 0-15,-2 2 0 0,0 0 0 16,-3 0 0-16,-2 2 0 0,2-1-2 15,0 1-36-15,0 0 5 0,0 2 9 16,3 0 5-16,-2 1 1 0,-1-1-2 0,0 1-9 16,0-1 2-16,-2 0-4 15,-2 1 1-15,0-2 8 0,-2 0 14 0,0-1 7 16,-1 1 15-16,-1-2 16 16,0-1 15-16,-1 2 14 0,-1-1 13 0,0-1 10 15,2 2-82-15,-3 0 0 16,0 0 0-16,-4 3 0 0,0 0 0 0,-3 2 0 15,-1 0 0-15,0 1 0 0,3-3 0 16,0 1 0-16,2 0 0 0,0-1 0 16,0 1 0-16,1 0 0 0,0 1 0 15,2-3 0-15,1 2-416 0,-1 0-235 16,0-1-225-16,-2 2-345 0,2 0-180 16,2-1 84-16,1-6 226 0,3 3 317 15,1-6 407-15</inkml:trace>
  <inkml:trace contextRef="#ctx0" brushRef="#br0" timeOffset="31141.75">7631 12656 106 0,'0'-4'225'0,"0"3"118"0,0-3 101 16,0 3 63-16,0 0 24 0,2 1-3 15,-2-2-52-15,0 0-59 0,3 2-41 16,-3-1-29-16,0 1-34 0,2 0-33 16,-2-1-24-16,1-1-12 0,-1 2-9 15,0 0-3-15,0 0-5 0,-1 0-11 16,1 0-13-16,-2 0-15 0,2 0-13 0,0 0-12 16,0 2-4-16,0-1-5 0,-1-1-6 15,-1 0-9-15,2 1-8 16,-2-1-15-16,-1 0-5 0,2 2-3 0,-3 0-18 15,0-2-87-15,-4 1-3 0,0 0 0 16,-6 1 0-16,1 1-33 0,-1 2-31 16,-2 2-1-16,-1-2-4 0,1 3 0 15,0 2 0-15,2-1 8 0,-3 1 13 16,2 0 16-16,-2 5 10 0,3-5 6 16,-2 3-3-16,5-1-9 15,-1-1-6-15,0 1-7 0,3 0-3 0,-1 1-1 16,2-4 0-16,0 3-3 0,2-1 3 15,1 1 2-15,0 0 3 0,2-1 8 16,0-1 7-16,0 1 9 0,2-4 1 16,-1 2 8-16,0-2 1 0,2-1 2 15,0-1 3-15,-1-1 2 0,1-3 3 0,-2 3 2 16,2-3-2-16,0 0 4 16,0 1 6-16,-2-2 9 0,2 0 11 0,-1 0 15 15,1 0 17-15,0 0 18 0,0 0 15 16,0 0 17-16,0-2 17 0,0 2 13 15,0-1 13-15,0 0-19 0,0 1-140 16,0-2 0-16,-2 0 0 0,2 1 0 16,-3-2 0-16,-2-1 0 0,2 1 0 15,-1-4 0-15,-1 3 0 0,0-1 0 16,2-1 0-16,-2-2 0 0,0-1 0 16,-1 1 0-16,3-1 0 0,-2 0 0 15,2-1 0-15,-2 2 0 0,2 1 0 16,1 1 0-16,-1 1 0 0,0 1 0 15,1 1 0-15,2 1 0 0,-2 1 0 16,0-2 0-16,2 3 0 0,-2 0 0 0,2 0 0 16,0 0 0-16,-1 0 0 0,1 0 0 15,0 0 0-15,0 0 0 16,-2 0 0-16,2 0 0 0,-3 0 0 0,3-2 0 16,-2 2 0-16,1 0 0 0,-1 0 0 15,2 2 0-15,-1-2 0 0,-1 0 0 16,2 0 0-16,0 3 0 0,-2-2 0 15,2 4 0-15,-3 1 0 0,-2 0 0 16,4 1 0-16,-4 2 0 0,4 0 0 16,-1-1 0-16,1 0 0 0,1 3 0 15,1-3 0-15,2 1-16 0,2 3 3 16,-2 0 7-16,3-2 3 0,-1 2 4 16,2 0 2-16,-1-4 2 0,0 1 1 15,0-1 2-15,-1-3-1 0,0-1 1 0,0 1-8 16,0-2 0-16,-1-1 0 15,-1-1 0-15,-1 1 0 0,-1-2 0 16,1 0 0-16,1 0 0 0,-1-2 0 0,3 2 0 16,0-3 0-16,2 2 0 15,1-1 0-15,2-1 0 0,-1-1 0 16,2 1 0-16,-1-1 0 0,-1-1 0 0,-1 0 0 16,0 3 0-16,-3-3 0 0,0 2 0 15,-1 0 0-15,2 1 0 0,-3-1 0 16,-1 1 0-16,1 1 0 0,-1 1 0 15,-2 0 0-15,0 0 0 0,2 0 0 16,-2 0 0-16,0 0 0 0,0 0 0 16,0 0 0-16,0 0 0 0,0 0 0 15,0 0 0-15,0 0 0 0,-2 0 0 16,2 0 0-16,0 1 0 0,0-1 0 16,0 0 0-16,-2 0 0 0,2 0 0 0,0 0 0 15,0 0 0-15,0 0 0 0,0 0 0 16,0 0 0-16,-3 0 0 15,3 0 0-15,-5 0 0 0,-1 0-1237 0,0 0-524 16,-7 2-4-16,-4 1 224 0,-7-1 389 16,-7-2 596-16</inkml:trace>
  <inkml:trace contextRef="#ctx0" brushRef="#br0" timeOffset="34533.47">8555 12546 1 0,'1'-2'258'0,"1"1"184"0,0 1 141 0,-1 0 85 15,-1 0-88-15,0 0-102 0,0 0-56 16,0-2-25-16,2 2-21 0,-2 0-28 16,0 0-37-16,0 0-35 0,0 0-25 15,0 0-16-15,0 0-10 0,-2 0-16 16,2 0-14-16,0 2-18 0,0-2-20 16,-1 1-22-16,1-1-25 0,-2 0-27 15,2 0-30-15,0 2-29 0,-2-2-25 16,2 1-20-16,0-1-17 0,-1 1-3 0,-4 3 3 15,-1 2 8-15,-4 1 8 16,-1 4 16-16,0-1 1 0,0 2 3 0,1-1-4 16,-2-1-2-16,2 2-3 0,-1 2 0 15,-1-1-8-15,2 2-1 0,-1 1-3 16,0-2-2-16,3 3-2 0,0-3 0 16,-1 4 3-16,1-4 0 0,3 1 2 15,0 1 1-15,-1 1 0 0,3-2 0 16,0 0 2-16,0-1-2 0,0 0 7 15,1-2 4-15,0 2 2 0,2-3 1 0,-1-1 1 16,-1 1-4-16,2-2-4 0,0-1-3 16,0 1 1-16,0-1 3 0,2-3 3 15,-2-1 7-15,1 1 4 0,-1 0 5 16,0-3 2-16,0 0 13 0,0 0 12 16,0-2 18-16,-1 0 19 0,1 0 18 15,0 0 12-15,0 0 4 0,0 0 2 16,-2 0 1-16,2-2-3 0,0 2 3 15,0 0 3-15,0-2 8 0,0 2 12 16,-1-1 2-16,-1 0-25 0,0-1-33 16,-1-1-38-16,-2 0-28 0,-1-2-28 15,0-1-4-15,0 1 11 0,-1-1 2 16,1 0-6-16,-2-1 7 0,0 0-1 16,2-1 1-16,-2 1 7 0,0-1 8 0,0 1-1 15,2 1 6-15,-1-2 2 16,-2 2-2-16,3-1 8 0,-1 1 23 15,2 0 25-15,1 1 20 0,0 1 18 16,0 1-83-16,2 1-21 0,1 0 0 0,1 2 0 16,0 0 0-16,0 0 0 0,0 0 0 15,0 0 0-15,0 0 0 16,0 0 0-16,0 0 0 0,0 0 0 0,0 0 0 16,0 0 0-16,0 0 0 0,0 2 0 15,1-2 0-15,1 2 0 0,-2-2 0 16,2 1-131-16,0 1-44 0,-2-2 18 15,0 1 33-15,2 2 37 0,0 2 36 16,1 1 31-16,-2-2 18 0,4 4 5 16,-2-1 1-16,2-1 1 0,0 2-1 15,1 1 0-15,0-2-3 0,1 2 0 16,1 0 0-16,-2-1 1 0,2-1 1 0,-2 0-2 16,-1 0 2-16,0-1-2 15,1-1-1-15,0-1-1 0,-3 0 1 0,2 0 1 16,0 0 4-16,-2-1 6 0,1-2 4 15,-3 0 5-15,2 1 6 0,-1-2 10 16,-2 0 11-16,0 0 16 0,3 0 12 16,-3-2 10-16,0 2 9 0,1-2 7 15,-1 2 8-15,2-2-82 0,1-1-27 16,2-1 0-16,3-4 0 0,4 1 0 16,0-6 0-16,-1 3 0 0,0-2 0 15,-2 0 0-15,1 1 0 0,-1 0 0 16,-3 2 0-16,1-1 0 0,-4 4 0 15,2 2 0-15,-5 1 0 0,3 2 0 16,-3-1 0-16,0 2 0 0,0 0 0 16,0 0 0-16,0 2 0 0,-1-2 0 15,-1 1 0-15,2-1 0 0,0 1 0 16,0-1 0-16,0 0 0 0,0 2 0 16,0-2 0-16,0 0 0 0,0 0 0 0,0 0 0 15,0 0 0-15,0-2 0 0,0 2 0 16,0 0 0-16,0 0 0 0,0 0 0 15,-2 0 0-15,2 0-149 0,0 0-841 16,0 0-558-16,-1 5-104 0,-4 1 130 16,-2 2 290-16,-8-2 445 0,-6-1 510 0</inkml:trace>
  <inkml:trace contextRef="#ctx0" brushRef="#br0" timeOffset="36711.81">10005 12480 7 0,'4'0'304'16,"1"0"189"-16,0 0 114 0,0 1 89 16,-5-1-222-16,4 2-127 0,-4-2-50 0,0 1 21 15,0-1 27-15,0 0 0 0,0 0-38 16,0 0-69-16,0 3-44 0,0 1-28 16,0 4-7-16,0 2 8 0,2 8 14 15,-1-2-17-15,1 3-31 0,-2 1-35 16,2 1-34-16,-1-1-33 0,1 0-26 15,1 1-14-15,0 0-6 0,2-1 0 16,-2 2 5-16,-1-1 14 0,2 2 20 16,-4 1 18-16,0 1 13 0,-4 1 7 0,1 0-7 15,-2 4-14-15,0-5-12 16,-3 0-1-16,-1 1-5 0,1-2 0 0,0 1 0 16,-2-2 1-16,-2-1-2 0,2 1 7 15,-4-2 2-15,1 0 6 0,-1 0 2 16,-2-2-3-16,2-2-4 0,-2 1-2 15,3-3-3-15,-4-2-4 0,4-1 0 16,-4 0-8-16,4-3-4 0,-2 1-2 16,4-4-1-16,1-1-1 0,2-2 4 15,5-2 3-15,0 1 0 0,1 0 0 0,2-2-5 16,0 0-7-16,0 0-3 16,0 0-3-16,0 0 3 0,0 0 8 15,0-2 8-15,0 2 10 0,0 0 10 0,0-2 6 16,0 2 12-16,0 0 6 0,0 0 13 15,0-1 11-15,0 1 4 0,2-1-6 16,-2 1-7-16,0 0-14 0,0-2-15 16,0 2-14-16,0 0-13 0,0-1-12 15,0-1-8-15,0 1-13 0,0 0-7 16,0-1-7-16,0 0-3 0,0 0-6 16,0-2-1-16,0 2 4 0,0-3 4 15,0-1 1-15,2-2 3 0,-2-1 6 16,1-3-5-16,1 0 0 0,1-3 5 15,-1-1 6-15,2-1 9 16,-1 1 13-16,-1 1 30 0,-1 3 37 0,1 1 32 16,-2 4 41-16,0 5 34 0,0-3 5 15,0 4-71-15,0 1-115 0,0 0 0 16,0 0 0-16,0 0 0 0,0 0 0 0,0 0 0 16,0 0 0-16,-2 0 0 15,2 1 0-15,0 1 0 0,-1 1 0 16,-1-1 0-16,2 5 0 0,-3 4 0 15,-1 2 0-15,2 2 0 0,-1-1 0 0,1-1 0 16,1 0 0-16,1-1 0 0,0-3 0 16,1 4 0-16,1-2 0 0,1 1 0 15,0-1 0-15,3 2 0 0,-1-5 0 16,0 1 0-16,1-1 0 0,-1-2 0 16,3 0 0-16,-2-2 0 0,0-1 0 15,-1 0 0-15,2-1 0 0,0-1 0 16,-2-1 0-16,5-1 0 0,-1-3 0 15,5 0 0-15,-1-2 0 0,1 0 0 16,-3-1 0-16,-1 0 0 0,1 3 0 16,-3 0 0-16,-2 1 0 0,-1 0 0 15,1 2 0-15,-1-1 0 0,-2 0 0 0,-3 1 0 16,3 1 0-16,-1-1-297 16,-1-1-597-16,-1-3-417 0,4-1-216 0,-3-5 62 15,-1 1 225-15,-1-3 348 0,-6-3 446 16</inkml:trace>
  <inkml:trace contextRef="#ctx0" brushRef="#br0" timeOffset="37361.81">10386 12564 40 0,'3'-2'408'0,"0"2"220"15,2-3 178-15,-4 2 183 0,-1-1-234 16,0 2-125-16,0 0-63 0,-3 0-57 0,0 2-108 16,-1-1-111-16,-3 1-111 15,-1 1-83-15,-4-1-52 0,0 4-19 0,-2 0-7 16,0 5-8-16,1-3-14 0,-1 1-16 16,3 1-16-16,1 2-12 0,0-1-7 15,2-1-7-15,1 0-4 0,4 1-4 16,1 0 1-16,2-2-3 0,0-1 7 15,3 0 7-15,4 1 12 0,1-2 19 16,4 2 28-16,3-4 18 0,2 0 28 16,4 2 36-16,2-3 36 0,4-2 14 15,-2 2 3-15,-2-3-10 0,-3 2-37 0,-1 0-37 16,-3 0-26-16,-2 0-9 0,-3-1-1 16,-1 2-3-16,-1 0-4 0,-4 1-5 15,0 0-3-15,-4 0 8 0,1 1 13 16,-4 0 23-16,2 2 26 0,-4-1 25 15,-1 4 24-15,-2-1 20 0,-2 1 19 16,-2 0 5-16,1 0-1 0,-4 1-16 16,-2 1-25-16,-4-1-29 0,0 1-24 15,-3 0-21-15,1-1-12 0,0 0-32 16,4-3-54-16,4-1-65 0,3-2-56 16,0-3-45-16,7-2-25 0,-1 1-34 15,2-2-64-15,-1-2-110 0,1-2-183 0,3-2-301 16,0-3-267-16,2-2 15 15,1-3 150-15,-1 3 256 0,-2-4 343 0</inkml:trace>
  <inkml:trace contextRef="#ctx0" brushRef="#br0" timeOffset="38112.82">8881 12393 123 0,'3'-9'640'0,"0"3"290"16,-3 7 198-16,1 1 154 0,-1-2-463 15,0 2-307-15,2-1-156 0,-1-1-81 16,-1 1-51-16,2 1-22 0,0 0-11 0,1 0 8 16,3 4 19-16,-1 3 21 0,0 1-10 15,1 1-31-15,-1 3-36 0,0 1-39 16,-1 0-39-16,1 3-27 15,0 1-57-15,1 2 0 0,0 0 0 0,-1 1 0 16,2 1 0-16,-1 0 0 0,0-2 0 16,0-2 0-16,-1 0 0 0,0-5 0 15,0 0 0-15,0-3 0 0,-1 0 0 16,1-4 0-16,-2 0 0 0,0-1 0 16,2-3 0-16,-2-1 0 0,-1-1 0 15,3-1 0-15,1 0 0 0,2-1 0 16,3-1 0-16,6-3 0 0,4-1 0 15,4-6 0-15,4 0 0 0,-3-1 0 16,-2 2 0-16,-5 1 0 0,-5 2 0 16,-2 1 0-16,-6 5 0 0,0-1 0 15,-3 1 0-15,-1 1 0 0,-1 1 0 16,1 0 0-16,-2 0 0 0,0 0 0 0,0 0 0 16,-2 0 0-16,1 1 0 15,-1 1-70-15,0 1-706 0,-2-3-184 0,-5 2-374 16,-3 5-115-16,-8-1 119 0,-1 2 239 15,-6-4 307-15,-3-1 449 0</inkml:trace>
  <inkml:trace contextRef="#ctx0" brushRef="#br0" timeOffset="39045.82">5133 13227 129 0,'7'-6'526'0,"-4"0"211"0,-2 3 191 16,-1 0 125-16,-1 0-308 0,-1 3-141 15,-1 0-80-15,-2 0-90 0,-4 3-89 16,-4 0-81-16,-4 1-76 0,-4 3-32 15,-2 4-11-15,-3 2-14 0,-2 4-18 0,1-2-17 16,0 3-21-16,3-1-26 0,5-1-32 16,3-1-33-16,4-2-25 0,4-2-20 15,3-2-16-15,2-3-6 0,3 1 5 16,1-1 12-16,4-1 28 0,0 2 39 16,3 0 47-16,6 4 46 0,1-1 41 15,3-1 24-15,6 0 24 0,2-2 10 16,1 1-3-16,1-1-14 0,0-1-20 15,-1 0-99-15,-2-1-57 0,-4 1 0 16,1 0 0-16,-3 2 0 0,-4-1 0 16,-2 0 0-16,0 2 0 0,-5 1 0 15,0 2 0-15,-2-1 0 0,-2-2 0 0,0 1 0 16,-4-2 0-16,2 1 0 0,-4 1 0 16,-1 1 0-16,-2 1 0 15,-7 1 0-15,-6 4 0 0,-4 1 0 0,-6-2 0 16,-4 3 0-16,-3-2 0 15,-3 0 0-15,-1-3-270 0,3-2-908 0,2-5-441 16,6-5-19-16,4-4 190 0,2-13 316 16,6-7 467-16,8-11 436 0</inkml:trace>
  <inkml:trace contextRef="#ctx0" brushRef="#br0" timeOffset="40149.33">7658 12508 21 0,'3'-2'374'0,"-1"-1"232"15,3 6 168-15,-2-3 150 0,-3 0-228 0,3 0-171 16,-1 1-124-16,-2-1-67 16,0 1-73-16,2-1-81 0,-1 0-73 0,-1 1-39 15,3 1-19-15,0 3 4 0,0-1 30 16,0 3 24-16,2 0 3 0,0 0-15 15,2 2-19-15,-1 0-27 16,3 0-41-16,-2 1-7 0,-1 1-4 0,0-2-5 16,0 1-7-16,-1-2 21 0,0 1-4 15,0-1-3-15,-2-1 1 0,2-1 0 16,-4-1-1-16,1 0 7 0,1-3 21 16,-2-1 27-16,-1 1 37 0,-1-2 40 0,-2 0 45 15,1-2 62-15,1 1 66 16,-1 0 27-16,-1-3-20 0,1 0-51 0,-4-4-88 15,1 0-73-15,-4-4-69 16,1-1-14-16,0-4-8 0,-3-4 7 16,-2-3-27-16,0-2 13 0,0 1 9 0,1-2 18 15,-2 0-15-15,3 7-13 0,0 1 0 16,0 1 0-16,5 4 0 0,-1 6 0 16,4 2 0-16,1 1 0 0,-1 1 0 15,3 3 0-15,0 0 0 0,0 1 0 16,0 0 0-16,0 0 0 0,0 0 0 15,3 0 0-15,-3 0 0 0,0 0 0 16,2 0-131-16,0 0-35 0,-1 0 6 16,2 0 26-16,2 0 51 0,6-2 56 15,3 0 54-15,7 0 38 0,0-1 11 16,1-2-15-16,0 4-22 0,-3-2-20 16,3 1-7-16,3 2 18 0,-1 0 6 15,1 2 7-15,-2 1 0 0,0 1-9 16,-3 1-26-16,-3 1-14 0,-2-2-8 15,0 3-3-15,-3-1 4 0,-1-2 2 16,0 5 4-16,0-1 1 0,-3-1-2 16,-1 1 5-16,-1 0 17 0,0 2 12 15,-1 1 17-15,-4 1 14 0,1 1 7 16,-2 1-7-16,-2 1-25 0,-1 0-32 16,-4 3 0-16,-1-1 0 0,-2-1 0 15,-4 2 0-15,1-2 0 0,-4 0 0 16,-1 1 0-16,-4-3 0 0,0 1 0 15,-2 0 0-15,-1-1-357 0,1-2-258 16,-2-3-219-16,0-2-412 0,2-1-178 16,-1-3 74-16,3-3 220 0,0-3 326 0,1-5 445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23T20:20:04.0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4034 7317 93 0,'2'-6'259'0,"-2"-1"122"16,0 2 127-16,-2 2-59 0,1-1-11 16,-1 2-10-16,2 0-18 0,-1 0 1 15,-1 1 16-15,2 1 24 0,0-2 22 16,-2 1 22-16,2 0-16 0,0 1-32 0,2 0-29 16,-2-2-47-16,3 2-73 0,-3 0-82 15,2 0-86-15,1-1-91 16,-1-1-75-16,4 1-40 0,5-4-9 0,7-1 8 15,10-3 24-15,10-3 20 0,9-3 19 16,5-3 6-16,4 0 4 0,2 0 3 16,1 0-2-16,-1 3-1 0,-6 0-2 15,-7 5-7-15,-6 1-8 0,-10 1-7 16,-4 6-8-16,-6-1-4 0,-6 3 0 0,-1 0 2 16,-5 3 7-16,-4-3 12 15,-2 0 18-15,-1 0 28 0,0 0 35 0,-1 0 39 16,-1 0 27-16,-4 0 0 0,-5 0-18 15,-3-3-30-15,-5 0-42 0,-4-2-42 16,0 0-28-16,-1 1-11 0,2-2-4 16,3 1 8-16,3 0 16 0,3 3 22 15,1-3 18-15,4 2 10 0,3 1 6 16,2-2-13-16,1 3-24 0,2-1-23 16,2 2-26-16,0-1-34 0,-1 1-22 15,2 0 4-15,7 0 4 0,2-2 13 16,8 1 22-16,3-1 20 0,4 1 10 15,0 0 7-15,1 2 6 0,1-1 3 16,-4 3 2-16,-1 0 1 0,-4 1-2 0,-2 1-7 16,-6-1-4-16,-2 1 1 0,-4 1 8 15,-4 0 18-15,-4 2 26 0,-4 4 0 16,-7 1-139-16,-7 0-262 0,-10 4-434 16,-5 1-416-16,-8 2-112 0,-6-4 141 15,-3-5 293-15,-5-6 407 0</inkml:trace>
  <inkml:trace contextRef="#ctx0" brushRef="#br0" timeOffset="343.52">2619 7356 300 0,'2'-15'923'15,"-5"2"295"-15,-2 17 185 0,2-6 161 0,-2 1-813 16,5 0-372-16,-2-1-162 16,2 2-63-16,0 2-72 0,0-2-66 0,0 1-57 15,0 2-27-15,0 3-16 0,0 7-2 16,0 5 22-16,2 6 42 0,-2 0 17 15,3 1 6-15,2 2 0 0,0-1-82 16,1 0-120-16,-1-3-150 0,4-1-191 16,-2-3-238-16,2-2-184 0,-1-8-111 15,5-1 88-15,-2-5 188 0,1-7 255 0,0-7 264 16</inkml:trace>
  <inkml:trace contextRef="#ctx0" brushRef="#br0" timeOffset="579.51">2801 7255 231 0,'0'-6'786'0,"-3"0"329"16,6-1 248-16,-3 2 200 0,0 2-659 16,0 2-290-16,2 1-196 0,-2 0-134 15,0 0-105-15,1 0-82 0,1 0-72 16,0 0-51-16,-1 4-24 0,4 3-1 16,1 4 13-16,0 6 28 0,1 0 12 15,1 3 5-15,1 1-1 0,-1 0-1 16,2 0-2-16,-2-1 3 0,1-1 8 15,-1 1 5-15,-2-3-61 0,1 2-142 0,-1-4-185 16,-3-2-246-16,-3-1-255 16,-2 0-314-16,-5 0-77 0,-1-1 127 0,-5-4 241 15,-4-1 280-15,-4-6 342 0</inkml:trace>
  <inkml:trace contextRef="#ctx0" brushRef="#br0" timeOffset="813.99">2433 7422 204 0,'-5'0'723'0,"2"-3"245"16,8-5 125-16,-2 1 87 0,5-3-655 15,6 2-278-15,4-4-102 0,5-2 24 0,4 1 38 16,8-4 25-16,3 0 10 0,4 3-13 16,4-2-39-16,0 2-54 0,-3 0-52 15,-7 3-46-15,-2 3-27 0,-8 3-14 16,-2 1-4-16,-4 2-146 0,-5 1-260 15,0 2-357-15,-8 2-348 0,-4 3-177 0,-3 2 121 16,-7 3 275-16,-8-3 352 0,-4 5 316 16</inkml:trace>
  <inkml:trace contextRef="#ctx0" brushRef="#br0" timeOffset="977.99">2490 7542 126 0,'-10'12'592'0,"3"-5"254"16,10-1 173-16,1-3 127 0,1-1-471 0,1-2-198 15,2-2-70-15,6-2-6 0,6-2 6 16,6-3-18-16,9-4-67 0,9 0-90 16,9-4-80-16,7-3-58 0,6 1-133 15,-6-3-515-15,2 3-665 0,-2 5-245 16,-6 1-34-16,-4 4 159 0,-18-2 505 0,-16 1 538 16</inkml:trace>
  <inkml:trace contextRef="#ctx0" brushRef="#br0" timeOffset="5345.94">5663 8475 31 0,'13'-5'595'15,"-1"-2"356"-15,-4-2 226 0,-3-2 186 16,-2 0-243-16,-3 3-465 0,0 0-189 16,-1 0-60-16,-3 3-36 0,0-1-41 15,-3 0-51-15,-2 3-62 0,-1 0-80 16,-6 3-71-16,-2 4-58 0,-3 4-32 16,-1 5-11-16,-2 3-1 0,4 7 0 15,2 0-1-15,2 4 0 0,5 3 6 16,2 1 7-16,3 3 6 0,2 0 2 15,4 1 0-15,2 1-25 0,3-3-62 16,4 1-96-16,-1-1-141 0,3-6-193 0,3 0-235 16,2-5-281-16,5-1-226 15,1-3 45-15,2-4 198 0,-1-7 280 0,4-1 342 16</inkml:trace>
  <inkml:trace contextRef="#ctx0" brushRef="#br0" timeOffset="5675.27">6063 8653 248 0,'5'-7'849'0,"-4"-1"318"16,-2 14 237-16,-1-4 199 0,2-2-680 16,0 0-313-16,0 0-135 0,-1 0-72 15,-1 0-72-15,0 1-153 0,-1-1-178 16,-2 2 0-16,-4 0 0 0,0 3-3 16,-7 2-147-16,0 4 6 0,-3 6-30 15,-2 2-79-15,-2 2-132 0,-1-1-170 16,2-1-160-16,3-1-111 0,2 0-128 15,2 0-140-15,3-5 79 0,4-1 174 16,1-3 211-16,4-4 260 0</inkml:trace>
  <inkml:trace contextRef="#ctx0" brushRef="#br0" timeOffset="5896.44">5858 8674 190 0,'1'-12'754'0,"-1"1"343"0,-3 1 255 16,1 2 219-16,-1 3-558 0,3 2-327 15,0 2-221-15,0 1-149 0,0-2-135 0,0 2-121 16,2 2-90-16,-1-1-52 0,1 0-22 16,3 5-6-16,2 3 19 15,1 3 38-15,2 4 26 0,4 3 21 0,-1 1 16 16,1 2 6-16,0-1-40 16,-1 2-181-16,-2-4-284 0,0 0-387 0,0-1-437 15,0 1-93-15,0-5 170 0,2-5 302 16,-2-3 385-16</inkml:trace>
  <inkml:trace contextRef="#ctx0" brushRef="#br0" timeOffset="6126.27">6288 8847 260 0,'3'2'862'0,"0"-1"261"0,6-1 95 16,-4 0 41-16,-2 0-807 0,-1 1-378 15,-2 1-102-15,0 1 47 0,0 1 67 16,-2 2 41-16,-1 3 5 0,-2 2-26 16,2 2-25-16,-5-2-20 0,2 3-14 15,-2 0-34-15,-6 3-107 0,1-1-214 16,-4 2-345-16,-1-1-413 0,-2-2-109 16,4-4 90-16,2-5 235 0,4-1 341 0</inkml:trace>
  <inkml:trace contextRef="#ctx0" brushRef="#br0" timeOffset="6626.28">6477 8676 491 0,'11'-7'1131'0,"-6"1"375"15,-3 11 248-15,-1-4 6 0,1 1-753 16,-2-2-465-16,0 3-542 0,0-3 0 15,0 0 0-15,0 0 0 0,0 2 0 16,0-2 0-16,0 0 0 0,0 4 0 16,1-1-8-16,4 3-127 0,-1 0 49 15,3 5 47-15,1-1 38 0,-2 0-1 16,3 1-17-16,0-2-19 0,-3-4-16 16,2 1-15-16,0-3-7 0,1-3 13 15,-1-2 17-15,2-2 21 0,2-4 30 0,0-4 34 16,-1-1 38-16,-2-1 27 15,-1 0 16-15,-2-3 13 0,-2 3 45 16,-3 2-173-16,1 2-5 0,-2 1 0 16,0 3 0-16,0 1 0 0,-2 3 0 0,2 0 0 15,0 2 0-15,0 0 0 0,0 0 0 16,0 2 0-16,0-1 0 0,2 4 0 16,1 0 0-16,0 7 0 0,5 3 0 15,-2 5 0-15,1 3 0 0,-1-1 0 16,3 3 0-16,-2 3 0 0,-1-3 0 15,-1 0 0-15,1 1 0 0,-3-2 0 16,0-4 0-16,-4 2 0 0,-4-5 0 16,1 0 0-16,-6-1 0 0,-3-3 0 15,-4 1-76-15,-5-6-333 0,-1-1-122 16,-4-2-94-16,2-3-111 0,3-4-189 16,3-4-257-16,5-4-1 0,8-7 142 15,2-4 229-15,9-7 308 0</inkml:trace>
  <inkml:trace contextRef="#ctx0" brushRef="#br0" timeOffset="6876.28">6969 8434 163 0,'19'-8'808'0,"-3"3"387"0,-2 0 229 16,-4-1 140-16,-2 2-599 0,-1 1-516 15,-2 1-288-15,0 2-115 0,-2 3-38 16,2 3-7-16,1 3 9 0,0 3 18 15,2 6 12-15,0 3 3 0,-1 5 1 0,-1 2-4 16,-2 5-7-16,-2 2 0 0,-4 1 3 16,-1 4-13-16,-3 0-193 0,-7 1-373 15,-4-2-642-15,-7-1-236 0,-8-1-26 16,1-1 233-16,-2-9 404 0,-5-3 523 16</inkml:trace>
  <inkml:trace contextRef="#ctx0" brushRef="#br0" timeOffset="7375.77">6198 9429 257 0,'15'-10'843'15,"-5"2"261"-15,-2 4 203 0,-1 0 189 16,-4-2-700-16,-1 2-299 0,-2-1-77 0,-5-1-56 16,-1 0-56-16,-2 0-36 0,-5 2-42 15,-2 0-54-15,-3-1-55 0,-5 3-121 16,-4 4 0-16,-3-1 0 0,-2 4 0 15,4 0 0-15,1 2 0 0,5 0 0 16,4 2 0-16,4 0-9 0,6 0-61 16,2-1-9-16,4 1 3 0,2 3 9 15,5-1 23-15,6 2 25 0,3 0 33 16,8-1 21-16,1 0 6 0,5-3-2 16,4 1-9-16,-1-3-15 0,1 0-5 15,-3-1-4-15,-3 2-2 0,0-3-2 16,-6 3-5-16,-1 0-8 0,-5-1-6 15,-3 1-7-15,-1-1 0 0,-2 1 1 16,-4-1 9-16,-2-1 15 0,0 2 20 16,-4-1 25-16,-3 0 26 0,-6 3 21 15,-5 2-42-15,-7 0-113 0,-9 0-322 16,-11-3-447-16,-1-2-626 0,6-2-201 16,3-5 143-16,12-5 303 0,-1-8 442 0,5-10 498 15</inkml:trace>
  <inkml:trace contextRef="#ctx0" brushRef="#br0" timeOffset="8109.81">8397 8372 108 0,'6'-6'581'16,"-3"-3"273"-16,0 3 223 0,-1 1 221 16,-2 0-357-16,0 2-201 0,0 2-80 15,0-1-43-15,0 2-73 0,0 0-94 16,-2 0-129-16,1 2-321 0,-1-1 0 0,1 1 0 16,-1-1 0-16,-3 2 0 0,-4 4 0 15,-4 4 0-15,-7 6 0 0,-1 7 0 16,-6 4 0-16,3 5-13 0,1-1-14 15,8 1-15-15,3-4-6 16,4 4-25-16,6-2-36 0,4-2-50 16,3 2-81-16,4-3-161 0,2-2-198 0,2-2-183 15,4-5-267-15,1-1-216 0,4-3 74 16,-2-3 211-16,1-4 255 0,-4-2 329 16</inkml:trace>
  <inkml:trace contextRef="#ctx0" brushRef="#br0" timeOffset="8392.82">8876 8551 283 0,'2'-1'908'16,"-1"-5"315"-16,10-3 213 0,-6 0 181 0,-2 5-738 15,-1-1-327-15,-4 4-139 16,0-2-64-16,-3 2-70 0,-4-2-96 15,1 3-114-15,-3 2-69 0,-3 0 0 16,0 7-50-16,-5 2-11 0,-2 5 10 0,-1 1-44 16,-2 1-97-16,4 3-143 15,1-2-170-15,0-2-183 0,3 1-101 0,-1-3-70 16,2 2-71-16,1-4-92 0,5 1 104 16,-1-4 157-16,2-2 201 0,4-6 239 15</inkml:trace>
  <inkml:trace contextRef="#ctx0" brushRef="#br0" timeOffset="8578.82">8626 8629 94 0,'8'-24'557'16,"-2"-1"307"-16,5 2 266 0,-6 3 254 16,0 2-318-16,-3 5-185 0,-1 3-107 0,1 4-112 15,-1 3-133-15,-1-1-279 16,0 4-250-16,0 0 0 0,0 0 0 0,3 0 0 16,-3 0 0-16,3 4 0 0,2 0-115 15,3 5 21-15,3 4 57 0,5 4 57 16,0 3 15-16,4-1 0 0,-1 0-50 15,-1 3-204-15,1-4-310 16,-3 0-340-16,-1 2-417 0,-2-3-222 0,1 0 127 16,-3-2 301-16,2-4 346 0,-2-5 387 15</inkml:trace>
  <inkml:trace contextRef="#ctx0" brushRef="#br0" timeOffset="8790.11">9181 8703 273 0,'11'4'915'0,"-3"-3"316"16,3 3 141-16,-4-3 59 0,-4 1-864 15,1-1-457-15,-4 2-199 0,0 2-13 16,0 2 56-16,0 4 71 0,-3 1 43 16,-1 4 18-16,-3 2 11 0,-1 1-4 15,-3 0-50-15,0 0-142 0,1-2-209 16,-4-3-247-16,2 1-379 0,-4-5-226 0,3 2 57 15,0-5 199-15,1-2 254 0,4-5 339 16</inkml:trace>
  <inkml:trace contextRef="#ctx0" brushRef="#br0" timeOffset="9312.94">9535 8482 364 0,'5'0'1021'0,"-2"0"392"0,-3 11 254 15,0-5 79-15,2-4-752 0,-2 2-489 16,0-3-276-16,0 0-149 0,1 1-97 16,-1-2-69-16,0 2-52 0,2-1-10 15,-1 4 11-15,4 2 26 0,0 4 44 16,1 3 58-16,4-1 31 0,-1 1 18 0,2 3 10 15,-3-2 2-15,2-1-12 0,-4-3-10 16,3-1-4-16,-1-3 8 0,-1-1 17 16,-1-5 24-16,5-1 18 0,0-2 11 15,2-6 6-15,1-4-9 0,2-3-44 16,-2-4-57-16,0-4 0 0,-1 2 0 16,-4 2 0-16,-1-1 0 0,0 5 0 15,-5 3 0-15,0 4 0 0,-1 3 0 16,-2 2 0-16,0 2 0 0,0 1 0 15,0 0 0-15,0 1 0 0,3 2 0 16,0 2 0-16,4 3 0 0,2 7 0 16,4 3 0-16,-2 3 0 0,3 0 0 15,-1 4 0-15,-1 0 0 0,0 2 0 0,-3 1 0 16,0 1 0-16,-6 1 0 0,-1-2 0 16,-2-1 0-16,0 0 0 15,-5-2 0-15,-4-4 0 0,1 1 0 0,-2-3 0 16,-5-5 0-16,0 1-46 0,-7-5-344 15,-3-2-245-15,0-5-309 0,-3-3-484 16,2-5-40-16,2-2 169 0,6-5 264 16,5-3 344-16,8-7 453 0</inkml:trace>
  <inkml:trace contextRef="#ctx0" brushRef="#br0" timeOffset="9577.94">9943 8325 367 0,'2'-5'1106'0,"-1"1"424"15,18 0 257-15,-8 0 172 0,-4 3-970 16,-4 1-536-16,0 0-453 0,-3 1 0 16,3 1 0-16,5 2-8 0,1 6-93 15,9 4 33-15,3 7 47 0,4 8 20 16,0 5 8-16,0 7 1 0,-7 2-2 15,-6 7-6-15,-7 4-85 0,-10 2-261 16,-12 0-444-16,-10 3-598 0,-6-2-206 16,-10-3 69-16,2-8 304 0,-6-8 455 0,-4-7 497 15</inkml:trace>
  <inkml:trace contextRef="#ctx0" brushRef="#br0" timeOffset="10239.94">8846 9397 322 0,'9'-9'1076'0,"-3"2"411"0,-1 20 258 15,-3-6 193-15,-2-2-846 0,0-4-561 16,0 1-531-16,0 1 0 0,0-2 0 16,0 1 0-16,0 0 0 0,1-1 0 15,1 5 0-15,3 0 0 0,1 5 0 16,3 5 0-16,1 3 0 0,1 4 0 16,2-4 0-16,-4 1 0 0,1 1 0 15,-2-4 0-15,-4 1 0 0,1-4 0 16,-2-3 0-16,-3-2 0 0,0-3 0 15,0-2 0-15,-3 0 0 0,0-4 0 16,-2-2 0-16,-4-4 0 0,-1-2 0 16,-1-3 0-16,-1-5 0 0,1-4 0 15,1-4-100-15,1-6 17 0,2-3 18 16,4-6 39-16,0-1 50 0,1 2 70 16,2 1 55-16,0 7-142 0,0 7-7 15,0 0 0-15,0 5 0 0,2 5 0 16,-1 0 0-16,1 2 0 0,-2 3 0 15,3 1 0-15,-1 2 0 0,-2 2 0 16,3 1 0-16,-1 1 0 0,1 0 0 0,4 1 0 16,6 0 0-16,6 1 0 0,8 2 0 15,6 1 0-15,5 2 0 0,2 1 0 16,2 4 0-16,-2 1 0 0,1-1 0 16,-3 1 0-16,0 4 0 0,-3 1 0 15,-4 2 0-15,-1-2 0 0,-6 4 0 16,-3 0 0-16,-4 0 0 0,-6 1 0 15,-4 1 0-15,-3-3 0 0,-8 1 0 16,-6 0 0-16,-6-2 0 0,-8 2 0 16,-10-1 0-16,-12 1 0 0,-6-3 0 15,-4 0-162-15,-4-6-783 0,2-3-622 0,2-3-106 16,3-4 157-16,5-4 302 0,7-7 417 16,3-6 516-16</inkml:trace>
  <inkml:trace contextRef="#ctx0" brushRef="#br0" timeOffset="11892.21">10968 8633 58 0,'0'4'516'16,"0"-1"292"-16,0 0 170 0,-2-2 71 15,2 1-396-15,2 2-311 0,-1-1-172 16,1 5-39-16,1 0 40 0,0 5 37 16,5 4 3-16,-2 2-8 0,4 1-21 15,-2 5-23-15,4-1-23 0,-2-2-29 16,-2 1-28-16,1-2-16 0,-4 0-8 0,1-3-9 15,-2-3-2-15,-1-2-6 16,-2 0-5-16,-1-2-3 0,0-4 2 0,0-1 3 16,-1-1 7-16,1-1 19 0,-2-3 38 15,2 0 62-15,0-1 91 0,-1-1 87 16,-1 0 40-16,0-2-58 0,-2-1-321 16,-3-4 0-16,2 1 0 0,-1-2 0 15,0-2 0-15,0-3 0 0,-1-3 0 16,2-4 0-16,-1-2 0 0,-2-7 0 15,2-4 0-15,-2-2 0 0,-3-3 0 16,3-2 0-16,-2 1 0 0,0 3 0 16,2 3 0-16,0 6 0 0,1 5 0 0,4 6 0 15,-1 5 0-15,0 2 0 16,4 2 0-16,-3-1 0 0,3 5 0 16,-1-1 0-16,1 0 0 0,0 0 0 0,1 1 0 15,-1 1 0-15,0 0 0 16,2 2 0-16,-1-2 0 0,-1 1 0 0,2 1 0 15,-2-1 0-15,2 1 0 0,-1 1 0 16,-1-2 0-16,3 0 0 0,0 2 0 16,0-1 0-16,2 0 0 0,2-2 0 15,2 0 0-15,2-2 0 0,4 3 0 16,0-3 0-16,1 4 0 0,0-3 0 16,-2 3 0-16,-2 1 0 0,-2-2 0 15,-2 2 0-15,-3 2 0 0,3-2 0 16,-4 1 0-16,0 1 0 0,0 0 0 15,0-1 0-15,0 2 0 0,0-1 0 16,2 0 0-16,-2 2 0 0,1-2 0 0,0 1 0 16,0 1 0-16,-2 0 0 15,3-3 0-15,-3 2 0 0,0 0 0 16,-1-1 0-16,1-2 0 0,-1 3 0 0,-1-2 0 16,1 0 0-16,-2 1 0 0,2 1 0 15,-1 2 0-15,1-3 0 0,0 4 0 16,-1-1 0-16,1 1 0 0,-1-1 0 15,-1-1 0-15,-1 1 0 0,1 0 0 16,-2-3 0-16,-1 3 0 0,1-1 0 16,-1 1 0-16,0-1 0 0,-2 2 0 15,-3 1 0-15,-1 2 0 0,-1-1 0 16,-3 0 0-16,-4 1 0 0,2-1 0 16,0-1 0-16,-2-1 0 0,1 0 0 15,2-2 0-15,3 0 0 0,1-2 0 16,2 1 0-16,-1-3 0 0,4 0 0 15,0 0 0-15,2 0 0 0,0 0 0 0,0 0 0 16,1 0 0-16,-1-1 0 0,3-1 0 16,-1 2 0-16,1 0 0 15,0 0 0-15,1 0 0 0,-1 0 0 0,3 0 0 16,-3 0 0-16,2 0 0 0,-1 0 0 16,1 0 0-16,-1 0 0 0,3 2 0 15,2-1 0-15,1 4 0 0,5 1 0 16,1 1 0-16,4 4 0 0,2 1 0 15,2 3 0-15,2 1 0 0,-2 5 0 16,4-1 0-16,-1 2 0 0,-1 3 0 16,-2-2 0-16,1 0 0 0,-3-1 0 15,-1-1 0-15,-3-2 0 0,-3 0 0 16,-2-3 0-16,0-1 0 0,-2-1 0 0,-2-2 0 16,-1-2 0-16,0 1 0 15,-4-4 0-15,2-1 0 0,-1-3 0 16,-2-2 0-16,0 2 0 0,0-3 0 0,0 0 0 15,0 0 0-15,0 0 0 0,0-3 0 16,0 3 0-16,0-1 0 0,0 1 0 16,0-1 0-16,0 1 0 0,0-2 0 15,2 2 0-15,-1-2 0 0,-1 1 0 16,0-2 0-16,0 1 0 0,0 0 0 16,-9-4 0-16,3-2-1350 0,2-1-608 15,-2-1 75-15,6 1 334 0,-16-4 539 0,-16-3 645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23T20:21:10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29364 7006 42 0,'19'-10'394'15,"-4"0"185"-15,-5 2 176 0,-4 0 176 16,1 1-237-16,-2 1-107 0,-3 2-24 16,0 0-35-16,0 2-40 0,-4 2-55 15,2 0-60-15,-2 0-63 0,2 0-80 0,-2 2-73 16,-2 0-67-16,3 0-52 15,-2 0-43-15,-5 2-27 0,-10 3-7 16,-6 6-2-16,-13 8 15 0,-11 5 20 0,-9 5 15 16,-6 3 4-16,-2-1 0 0,-2-3-2 15,0 2-6-15,0-3-5 0,3-1-3 16,0-1-2-16,6-1 1 0,5 0 0 16,5-1 3-16,5-3 3 0,5-3 4 15,5-2-1-15,4-3 2 0,7-2-1 16,2-3 5-16,4-3 5 0,3 0 6 15,0-1 5-15,1-1 3 0,1 2 4 0,-2-4-3 16,4 1 0-16,1-3 2 0,0 0 1 16,0 0 1-16,3 0-2 0,2 0-14 15,1-3-19-15,2 0-26 0,0-4-27 16,2-2-22-16,3-1-8 0,4-5 5 16,1-2 16-16,3-3 19 0,4-2 24 15,-1-3 19-15,-1 2 10 0,1 1 6 16,-2 1 5-16,-1 3-5 0,-4 4-3 15,-2 4-6-15,-2 2-4 0,-4 4-2 16,1 0-3-16,-2 4-2 0,0 0 8 0,0 0-1 16,0 0 0-16,-2 0 0 0,2 2-4 15,-1 0-6-15,-1-2-3 0,-1 3 30 16,-2 1 53-16,-3 6 67 0,-3 5 48 16,-3-1 39-16,-3 2-12 0,-1 3-45 15,2-2-108-15,2 0-62 0,1 0 0 16,2-1 0-16,2-1 0 0,3 0 0 15,1-4 0-15,2-1 0 0,3 1-11 16,3-2-3-16,2 0 23 0,3-1 7 16,6-2-16-16,2 0 0 0,6-3 0 15,5-1 0-15,6-2 0 0,2-2 0 16,4-4 0-16,4-3-112 0,1 1-436 16,5-6-314-16,5-1-541 0,0-2-123 15,3-2 116-15,-2-2 258 0,-5-1 351 0,-4-3 478 16</inkml:trace>
  <inkml:trace contextRef="#ctx0" brushRef="#br0" timeOffset="816.37">29838 6765 177 0,'5'-11'696'0,"-4"2"286"16,4 3 265-16,-2 1 233 0,1 0-510 0,-3 2-230 16,-1 1-132-16,0 2-139 0,0 0-138 15,0 0-127-15,0 0-120 16,3 0-95-16,0 4-44 0,4 0-13 0,1 3 10 16,4 7 29-16,1 0 37 0,1 5 8 15,2 2-4-15,-2 1-5 16,0 2 6-16,1 1-2 0,-1 0-5 15,-3-1 2-15,-1 2 8 0,0-4-4 16,-2 0-2-16,-3-2 10 0,2-2 0 0,-3-3 0 16,1-4-1-16,-5-1 8 0,1-4 12 15,-1-2 21-15,0-1 38 0,0-3-96 16,-1-3-2-16,-7-1 0 16,3-4 0-16,-4-2 0 0,-1-7 0 0,-4-1 0 15,1-3 0-15,-2-1 0 0,0-5 0 16,1-2 0-16,1-1 0 15,2-2 0-15,-3 1 0 0,5-2 0 0,-1 1 0 16,-1 3 0-16,3 0 0 0,0 1 0 16,-1 4 0-16,3 1 0 0,-2 2 0 15,1 0 0-15,0 3 0 0,2 0 0 16,-2 3 0-16,3-1 0 0,0 2 0 16,-1 0 0-16,2 1 0 0,-1 1 0 15,2 3 0-15,1 3 0 0,1 2 0 16,0 2 0-16,0 1 0 0,0 1 0 15,1 0 0-15,1 0 0 0,7 0 0 16,2 0 0-16,11 0 0 0,7 0 0 0,1 0 0 16,5 1 0-16,3 2 0 0,1 2 0 15,4 1 0-15,0 0 0 0,1 2 0 16,2 2 0-16,-1 0 0 0,1 1 0 16,-3 1 0-16,0 0 0 0,-5 1 0 15,-3 1 0-15,-4 3 0 0,-2-3 0 16,-2 3 0-16,-2 2 0 0,-6 0 0 15,1 0 0-15,-4 1 0 0,-2 0 0 16,-2-2 0-16,-3-3 0 0,-3 2 0 16,-3-1 0-16,-3 0 0 0,-3 1 0 15,-5 0 0-15,-6 1 0 0,-3 1 0 16,-5 0 0-16,-5 0 0 0,-3-1 0 16,-2 1 0-16,-1-2 0 0,0-1 0 0,-2 2 0 15,-3-1 0-15,-1-2 0 16,0-2 0-16,1-1 0 0,5 0 0 15,1-3 0-15,2 0 0 0,5-2 0 0,0 0 0 16,-2 0-140-16,4-1-1271 0,2 2-335 16,0-4 34-16,8-4 255 0,0-7 394 15,0-6 553-15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23T20:22:08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1650 7410 45 0,'-6'0'396'0,"1"0"203"0,-1 0 161 0,1 0 176 15,0-2-252-15,2 1-109 0,-3-1-50 16,4 2-28-16,-1 0-58 0,0-1-51 15,0 0-44-15,0 1-37 0,1-2-45 16,0 0-43-16,2 2-45 0,0 0-44 16,2 0-36-16,-2 0-17 0,2 0-14 0,-1 0-17 15,1 0-21-15,1-2-34 0,-1 2-36 16,1 0-26-16,0 0 1 0,8 0 22 16,3 0 46-16,10 0 54 0,4-3 48 15,7 1 25-15,3-2-3 0,6 0-16 16,-1-2-29-16,1 2-31 0,-1 1-30 15,-2 1-16-15,-2 0 3 0,-2 2 3 0,-2 0 9 16,-2 0 14-16,-3 0 15 0,-2 2 7 16,-1 0 6-16,-4-2-55 15,-1 0-2-15,-5 1 0 0,-1-1 0 0,-4 0 0 16,-4 0 0-16,-3 0 0 0,-2 0 0 16,-3 0 0-16,2 0 0 0,-2 0 0 15,-2 0 0-15,2 0 0 0,-3-1 0 16,1 1 0-16,-1 0 0 0,-2-4 0 15,-1 0 0-15,-3-2 0 0,-1-1 0 16,1-1 0-16,-2 2 0 0,1 0 0 16,2-2 0-16,-3 2 0 0,3-1 0 15,-1 0 0-15,2-1 0 0,-2 2 0 0,3-1 0 16,1 1 0-16,2 0 0 0,-1 1 0 16,3-1 0-16,-1 3 0 0,2 1 0 15,2 0 0-15,-2 0 0 0,1 2 0 16,1 0 0-16,3 0 0 0,0-2 0 15,6 2 0-15,3 0 0 0,2-3 0 16,3 2 0-16,0 0 0 0,-5 1 0 16,0 1 0-16,-1 3 0 0,0-2 0 15,-1 4 0-15,-2 0 0 0,-2 0 0 16,-1-1 0-16,-2 1 0 0,-2-2 0 0,-1 2 0 16,-2 0 0-16,0 0 0 15,-3 0 0-15,-2 1 0 0,-4 2 0 0,-4 2 0 16,-6 1 0-16,-5 3 0 0,-9 2 0 15,0-2-376-15,-5 1-855 0,-2 1-388 16,-2-4-11-16,-1 1 174 0,5-9 342 16,5-3 539-16,4-7 386 0</inkml:trace>
  <inkml:trace contextRef="#ctx0" brushRef="#br0" timeOffset="7265.74">16226 9571 37 0,'-3'3'402'15,"1"-3"227"-15,1 0 210 0,-1 0 201 16,2 0-228-16,0 0-121 0,0 0-77 16,3 0-94-16,-1 0-110 0,3 0-96 15,5 0-83-15,5 2-55 0,10-2-30 0,9 0-4 16,8 3 2-16,10-2-4 15,10 1-14-15,5-1-12 0,2 1-14 16,1-2-8-16,-1 2-15 0,-1-4-8 0,-3 2-6 16,-3-2-2-16,-4 2-5 0,-4 0 3 15,-6 0-1-15,-6 2-29 0,-9 0-29 16,-7-2 0-16,-7 4 0 16,-8-2 0-16,-2-1 0 0,-6 0 0 0,1-1 0 15,-4 0 0-15,-4 2 0 0,1-2 0 16,-2 0 0-16,-7 2 0 0,-7-2-155 15,-11 1-165-15,-16 0-135 0,-6 2-94 16,-5 0 7-16,-2 0 79 0,2 2 105 16,2-1 113-16,11 1 113 0,1 1 63 15,8-2 36-15,5 0 20 0,7 0 17 16,7-2 0-16,3 0-3 0,9 1-7 16,0-3-3-16,4 0 12 0,2 0 29 0,1 0 55 15,8 0 66-15,5 0 57 16,12 0 24-16,9 2-5 0,13-2-35 0,5 0-50 15,6 3-48-15,0-2-30 0,-2-1-21 16,-7 2-102-16,-1-2-226 0,-7 0-434 16,-5-2-431-16,-7 2-142 0,-10-4 84 15,-8-1 259-15,-14-3 416 0</inkml:trace>
  <inkml:trace contextRef="#ctx0" brushRef="#br0" timeOffset="8647.74">1788 8483 253 0,'0'-1'537'15,"-2"0"197"-15,-1-2 159 0,3 1-98 0,0 1-273 16,0 0-174-16,0 1-139 0,2 0-91 15,-2 1-54-15,1-1-4 0,2 0 25 16,2 1 33-16,6 1 28 0,2-1 16 0,4 1-1 16,2-1-11-16,8 0-3 0,3 1 1 15,7 0 4-15,5-2 11 0,6 1-4 16,2-2-14-16,1-1-26 0,-1 0-20 16,1 1-25-16,-2 0-11 0,0-2-10 15,-8 0-4-15,-4 2-2 0,-7-3 6 16,-5 4-3-16,-5-1 5 0,-4 0 0 0,-3 1-3 15,-7 0 1-15,-1 0 15 0,-2 0 38 16,-3 0 49-16,0 0 57 0,-3 0 54 16,0-2 0-16,-4-1-239 0,-5-2-27 15,-3-2 0-15,-3-2 0 0,-5-2 0 16,0 1 0-16,-4-1 0 0,3 2 0 16,3 1 0-16,1 0 0 0,3-1 0 15,7 5 0-15,2 0 0 0,5-1 0 16,1 4 0-16,2 0 0 0,0-1 0 0,2 2 0 15,1-2 0-15,2 1 0 0,6 1 0 16,3-3 0-16,5 3 0 0,3-2 0 16,2 1 0-16,-5 0-37 0,0 1 1 15,0 2 8-15,-3 0 7 0,1 0 10 16,1 0 13-16,-1 2 10 0,-3 1 4 16,0-2 1-16,-1 2 0 0,-4 0-6 15,-2-1-11-15,-2 1-4 0,-4 0 5 16,1-1 14-16,-4 2 24 0,-1 1-32 15,-7 4-7-15,-5-1 0 0,-7 6 0 16,-8 0 0-16,-10 2 0 0,-6 4 0 16,-6 1 0-16,-13 0-911 0,0 4-652 15,-1 9-180-15,-3 1 137 0,7 5 324 0,0-8 502 16,1-4 506-16</inkml:trace>
  <inkml:trace contextRef="#ctx0" brushRef="#br0" timeOffset="17319.43">1865 9216 1 0,'-6'0'158'16,"1"0"78"-16,2 0 62 0,-2-2 15 16,2 2-8-16,0-1 21 0,1 1 50 0,-1-1 50 15,3 1 30-15,-2-2-6 0,2 2-12 16,-2-2-22-16,2 1-22 0,0 1-38 16,-2 0-40-16,2 0-39 0,0 0-27 15,0 0-28-15,0 0-26 0,2 0-29 16,-2 0-27-16,2 0-23 0,-2 0-24 0,2 0-17 15,-2 0-16-15,3 0-10 0,-3-2-7 16,2 2-2-16,1 0-9 0,-3-1-12 16,3 1-23-16,-1-3-27 0,1 3-19 15,3 0-6-15,7 0 6 0,5 0 25 16,7 0 31-16,5 0 15 0,6 0 6 16,1 0 1-16,2-2-5 0,-1 2-3 0,2 0-1 15,-4 0 5-15,0-3 5 0,-1 1 4 16,-4 0 1-16,-1 2 1 0,-1-1-7 15,-5-2-4-15,0 3-9 0,-6 0-7 16,-3 0 0-16,-3 0 0 0,-4 0 2 16,-3 3 5-16,0-3 8 0,-2 0 12 0,-3 0 14 15,0 0 25-15,-2 1 32 0,1-1 29 16,-1 0 29-16,1 0 18 16,-3 0-42-16,3 0-141 0,-1 0 0 0,1 0 0 15,-1 0 0-15,-1-1 0 0,0-2 0 16,-2 2 0-16,-3-2 0 0,2 0 0 15,-1-2 0-15,-1 1 0 0,-1 1 0 16,3-1 0-16,1-1 0 0,-3 2 0 16,2-1 0-16,1 0 0 0,-1-2 0 15,1 0 0-15,0-1 0 0,0 1 0 16,-2 1 0-16,4 2 0 0,-1-1 0 16,4 1 0-16,-3 0 0 0,3 2 0 0,0-1 0 15,0 0 0-15,0 2 0 0,0-1 0 16,0 1 0-16,0 0 0 0,0-1 0 15,0 1 0-15,0-2 0 0,0 2 0 16,2-1 0-16,-1 1 0 0,-1 0 0 16,2 0 0-16,-2 0 0 0,2 0 0 15,-1 0 0-15,-1-2 0 0,2 2 0 0,1 0 0 16,3 2 0-16,0-2 0 16,4 0 0-16,2 0 0 0,0 1 0 15,-1 1 0-15,3-1 0 0,-3 0 0 0,0 3 0 16,-2-2 0-16,1 3 0 0,-2 0-25 15,1-3-9-15,-2 3 1 0,1 1 4 16,-2-1 9-16,3 1 8 0,-1 0 10 16,0 1 3-16,-1-1 5 15,2 0-1-15,-3 0-2 0,-1-2-2 0,-2 1 1 16,1 0-1-16,-3 0 0 0,1-3-1 16,-1 1 0-16,-1 0 4 0,-1-1 8 15,-1 2 14-15,-3 3 9 0,1-1 7 16,-3 1-26-16,-4 1-16 0,0 0 0 15,0 2 0-15,-1 1 0 0,0-2 0 16,1 0 0-16,-1-1 0 0,-1 1 0 0,0-2 0 16,2 1 0-16,3-1 0 0,-3-2 0 15,3-1 0-15,2-1 0 16,-2 2 0-16,-1-3 0 0,2 2 0 0,1-2-192 16,-4 0-599-16,-4 3-680 0,-5-1-185 15,-1-2 99-15,-2-2 268 0,-2-8 416 16,0-7 561-16</inkml:trace>
  <inkml:trace contextRef="#ctx0" brushRef="#br0" timeOffset="-28288.04">14543 9649 62 0,'4'2'417'15,"0"1"166"-15,2-2 83 0,0 1 44 16,2-2-361-16,6-2-149 16,5 1-45-16,6-2 21 0,9 3 51 0,5-2-2 15,9-4-12-15,5 1-23 0,7 1-20 16,5-2-24-16,3 3-11 0,4-1-5 15,2 2 0-15,-2-1 1 0,-2 2-5 16,-5-1-19-16,-5 2-19 0,-8 2-26 16,-9 1-30-16,-5 0-15 0,-7-2-7 0,-2 2-9 15,-10 0-6-15,-2-1-2 16,-6-1-1-16,-3 2 7 0,-3-3 13 0,-4 2 1 16,-2-2-52-16,-4-2-72 0,1 2-132 15,-11-3-170-15,-7 3-202 0,-11 0-140 16,-12 1-159-16,-10 1 55 0,-7-2 151 15,-4 2 218-15,-3-2 210 0</inkml:trace>
  <inkml:trace contextRef="#ctx0" brushRef="#br0" timeOffset="-28104.04">14805 9662 47 0,'-16'6'393'0,"5"-5"209"0,9 2 165 16,1-1 152-16,2-2-269 0,1 0-118 0,1-2-94 15,2 0-61-15,0 0-51 16,6-4-64-16,1 1-45 0,9-1-32 0,7-1-30 15,9 1-32-15,10-1-31 0,14 0-29 16,5 2-27-16,11 1-20 0,4 1-17 16,3 1-125-16,-1 0-238 0,-1 2-362 15,-7 2-394-15,-7 1-119 0,-6-1 114 16,-13-1 266-16,-13-1 363 0</inkml:trace>
  <inkml:trace contextRef="#ctx0" brushRef="#br0" timeOffset="-17082.43">1818 10076 25 0,'3'0'355'0,"-3"-1"195"0,0 2 135 16,-2 1 85-16,2-2-257 16,0 2-179-16,2-2-106 0,-2 0-46 0,2 0-19 15,-1 0-17-15,-1 0-19 0,3-2-17 16,1 2-10-16,3 0 0 0,3-2 8 15,3 0 7-15,2 0-1 0,4-1-5 0,0 0-6 16,5 0-6-16,1 0 0 0,2-1 5 16,1-1 3-16,4 3-6 0,1-2-3 15,-1 0-21-15,1 0-15 0,0 0-23 16,-1 1-10-16,-2 2-21 0,-3-2-7 16,-2 3-2-16,-1 0 15 0,-2 0 0 15,0 0 13-15,-4 0 11 0,-1-2 8 16,-6 2 1-16,0 0 4 0,-5 0 8 15,-1 0 13-15,-3 0 17 0,-2 0 16 0,0 0 18 16,0 0 12-16,0 0-2 0,0 0-4 16,0 0-6-16,-2 0-8 0,2 0-10 15,-1 0-5-15,-1 0-7 0,2 0-4 16,-2 0-4-16,1 0-2 0,1 0-3 16,-2 0-3-16,2 0-3 0,0 0-12 15,0 0-16-15,0 0-16 0,0 0-21 16,0 0-15-16,0 0-15 0,0 2-6 15,0-2-3-15,0 0-2 0,0 0-1 0,0 0 1 16,0 0 3-16,0 0 1 0,0 0 3 16,2 0-8-16,-2 0-31 0,0 0-58 15,-2 0-91-15,2 3-150 0,-3-2-221 16,-1 1-327-16,-1 0-357 0,-3 1-38 16,-5 4 142-16,-7 0 267 0,-6-2 367 15</inkml:trace>
  <inkml:trace contextRef="#ctx0" brushRef="#br0" timeOffset="-15427.96">13913 13291 78 0,'-3'3'466'0,"1"-1"208"16,4-4 147-16,-1 2 95 0,1 0-413 15,-2 0-206-15,2 0-123 0,-1 0-78 16,1 0-36-16,0-1-29 0,-2 1-38 16,1 0-40-16,2 0-6 0,1 0 31 15,5 0 60-15,4 1 70 0,5-1 69 16,6 2 32-16,8-2-4 0,4-2-34 15,9 2-42-15,3-1-27 0,3-1-8 0,9 1-1 16,5-2 9-16,9 0 10 0,6 0-1 16,5-1 10-16,3 0-2 0,4 0-23 15,1-1-14-15,4-1-11 0,-1-1-30 16,4 1-5-16,2-2 13 0,1 1-7 16,-1-2-6-16,0 0-2 0,-2 0-5 15,-4 1-5-15,1 2 0 0,-2 0 18 16,-2 1 2-16,0 3-6 0,-2 0-9 0,-8 0-3 15,1 2-12-15,-6 2-3 16,-4 0-8-16,-5-1 1 0,-1 2-2 0,-6 1 2 16,-2 1-7-16,-8-3 0 0,-6 2-2 15,-8-1 2-15,-8 1-4 0,-6-3 3 16,-9 2-61-16,-6-1-84 0,-5-2-78 16,-2 0-93-16,-4-2-183 0,1 0-219 15,-6 0-322-15,-2-5-61 0,-7 1 81 16,-7-3 212-16,-4 1 302 0</inkml:trace>
  <inkml:trace contextRef="#ctx0" brushRef="#br0" timeOffset="-14323">12481 14955 164 0,'1'-1'346'0,"-1"-1"91"16,0 0 56-16,2 2-153 0,-2 0-89 0,0 0-70 15,0 0-22-15,0 0 0 0,3 0-12 16,0 2-26-16,3-2-28 0,2 3-17 16,4-2-1-16,3 2-2 0,1 0 14 15,6 1 13-15,2 1 15 0,6 0 5 16,3-2 5-16,2 1-3 0,6-1-18 16,3 2-9-16,6 0-2 0,7-3-7 15,4 2-18-15,12 2 4 0,4-4-1 0,9 0-6 16,8-1-13-16,6-1 9 15,6 0-13-15,3 2 4 0,8-1-5 0,6 1 5 16,2-1-6-16,5 1 10 0,6-1-5 16,3 1 0-16,7-1 1 0,0 1 1 15,5-2 1-15,-4 0 3 0,3 2 13 16,0-2 7-16,-1 0 10 0,-4 0 2 16,-4 1 0-16,-2-1 5 0,-6 3-9 15,-5-2-10-15,-4 1-3 0,-9-1-9 16,-9-1-15-16,-4 1-9 0,-8-1-7 0,-9 2-11 15,-11-2-2-15,-9-2-1 0,-13 1 10 16,-12 1 7-16,-10-3 16 0,-11 2 2 16,-8-1-9-16,-4 1-22 0,-6 0-67 15,2-1-124-15,-3-1-209 0,-3-2-289 16,-2-2-446-16,-4-1-99 0,-5 0 86 16,-4-2 229-16,-9-2 316 0,-6-4 389 0</inkml:trace>
  <inkml:trace contextRef="#ctx0" brushRef="#br0" timeOffset="-11876.34">1933 10989 23 0,'2'-2'331'0,"1"1"133"0,-3 2 66 16,3-1 41-16,-1 0-289 0,4 2-130 15,2-1-35-15,1 1 20 0,4-2 32 16,4 1 12-16,1 0-6 0,4-1 5 0,0-1-8 16,3 0-8-16,-2-1-11 0,4-1-5 15,-2 0-14-15,3 0-15 0,-1-2-16 16,-2 3-24-16,-1-1-35 0,-2 0-23 16,-1 1-18-16,-5 0-5 0,-2 2 10 15,-3-2 19-15,-3 2 14 0,1-2 15 16,-4 2 8-16,-2 0 8 0,-1 0 13 0,-2 2 22 15,0-2 31-15,-2 0 47 16,1 0 44-16,-1 0 39 0,0 0-8 0,-3-2-54 16,-2-1-78-16,-3-3-75 0,-1-2-54 15,-3-2 7-15,3 1 45 0,0-1 50 16,0 2 32-16,3-1 13 0,3 3-13 16,2-1-15-16,0 1-9 0,1 2-10 0,2 0-11 15,0 2-11-15,0 0-24 16,0-2-35-16,2 4-41 0,-1-3-35 0,-1 3-34 15,2 0-21-15,-2 0-15 0,0 0-12 16,1 0-15-16,1 0-17 0,-2 3 1 16,3-3 19-16,4 0 27 0,1 0 31 15,7 0 42-15,3 2 23 0,1-2 10 16,1 2-3-16,-1 0-3 0,0 0 4 0,-6 2-2 16,1-2 3-16,-3 3 9 0,-3-1 7 15,-2 1 3-15,-1-1 11 0,-3 2 16 16,-1 1 12-16,-4 3-46 0,-2-1-109 15,-7 6-192-15,-6 0-271 0,-7 0-467 16,-5 3-111-16,-2-6 81 0,-3 1 210 16,2-8 289-16,2-8 388 0</inkml:trace>
  <inkml:trace contextRef="#ctx0" brushRef="#br0" timeOffset="-11425.39">2241 9871 65 0,'2'3'465'0,"-2"-3"202"15,2 2 127-15,-1 1 95 0,1-2-372 0,-2 1-220 16,0-1-95-16,0 0-36 0,1-1-29 16,1 0-44-16,0 0-32 0,-1 3-19 15,4-3 9-15,4 4 16 0,1-1 30 16,3 0 15-16,1 0-4 0,0 0-26 15,3-2-22-15,1 2-23 0,-1 0-20 16,0 0-13-16,-2 0-9 0,-4 0-9 0,-2 0-9 16,-1 0-4-16,-1 2-7 0,-4-1-3 15,0-1 2-15,0 2 7 0,0 2 16 16,-3-2 28-16,-3 3 42 0,-2 4 34 16,-1-1-9-16,-4 5-71 0,-5 4-129 15,-6 2-185-15,-6 1-368 0,-3 3-291 16,-2 1-30-16,1-2 104 0,1-2 187 0,3-6 330 15</inkml:trace>
  <inkml:trace contextRef="#ctx0" brushRef="#br0" timeOffset="-8276.75">1848 12758 70 0,'-5'1'436'0,"2"0"208"0,6-1 164 16,-3 0 134-16,2 0-339 15,-1-1-120-15,-1 1-65 0,0-1-26 0,0 1-4 16,0-2-19-16,2 2-41 0,-2 0-54 16,0 0-62-16,0 0-64 0,1 0-57 15,1 0-41-15,-2 0-30 0,2 0-28 0,-1 0-23 16,-1-2-34-16,2 2-36 15,-2 0-37-15,3-1-3 0,5 1 25 0,3 0 49 16,9-1 60-16,10 1 64 0,5-4 43 16,10 1 17-16,5-1-1 0,-1-4-8 15,2 2-9-15,-4-1-16 0,-4-1-11 16,-2 2-15-16,-2 2-20 0,-7 0-15 16,-2 3-16-16,-6 1-14 0,-4 1-7 0,-1 1-3 15,-6 0-5-15,-3-1-7 0,-1 1-3 16,-6-1 13-16,0-1 26 0,-3 2 36 15,0-2 38-15,0 0 36 0,0 0 29 16,-1 1 24-16,-1-1 29 0,-1 0 37 16,1 0 28-16,-1 0-55 0,-3 0-208 15,0 0 0-15,-2-3 0 0,-2 2 0 16,-2-4 0-16,-1 2 0 0,2 0 0 0,0-1 0 16,1 1 0-16,-1-1 0 0,2-1 0 15,-1-1 0-15,-2 0 0 0,2-1 0 16,-1 0 0-16,0 0 0 0,1-1 0 15,1 2 0-15,1 0 0 0,5 0 0 16,-2 2 0-16,5 1 0 0,-3 0 0 16,3 3 0-16,0-1 0 0,0-1 0 15,0 2 0-15,2-2 0 0,-1 2 0 16,-1 0 0-16,2 0-195 0,1 0-16 16,0 0 21-16,5 0 36 0,0 0 35 0,3 2 42 15,5 1 38-15,-2 2 11 0,3-3 3 16,-2 4 6-16,2 0 6 0,-4 0 8 15,-1 1 5-15,-2 3 2 0,-1-3 6 16,-1 1-1-16,0 1 4 0,-3-1 3 16,-2-2 15-16,-1 1 12 0,-1 0 20 0,-2 1 15 15,-3 1 13-15,0 2 14 16,-6 2 12-16,-4 2 4 0,-5-1-2 0,-5 3-13 16,-3 0-23-16,-1-1-28 0,1 1-78 15,0-2-118-15,4 0-153 0,2-1-199 16,-1-1-304-16,1-1-485 0,2 1-156 15,-4 2 84-15,2-3 219 0,2-3 344 16,0-9 470-16</inkml:trace>
  <inkml:trace contextRef="#ctx0" brushRef="#br0" timeOffset="-6859.75">16139 16767 221 0,'0'-4'431'0,"0"3"137"16,2 0 122-16,-2-1-131 0,0 2-77 0,2-1-45 15,-1 1-3-15,-1 0-7 0,2 0-26 16,-1-2-66-16,1 2-88 0,1-1-91 16,3 1-72-16,2-3-56 0,4 1-34 15,3 0-9-15,6 0 6 0,3-1 13 16,2 2 7-16,4-3 8 0,2 3 3 16,5-1 4-16,3 1 2 0,3-2 13 0,8 3 19 15,1 0 17-15,8-2-1 16,7 2-1-16,5 0-6 0,7 0-16 0,3 2-10 15,5-2-1-15,5 3 10 0,3 0 0 16,3 0 4-16,2 1-6 0,2 0 19 0,1 2 0 16,-2-2-16-16,3 1-2 0,-2 2 13 15,1-1-19-15,1-3-15 0,0 1 2 16,2 0 19-16,-1-2-19 0,-6 0-12 16,3-2 1-16,-3-2 13 0,-1 0-13 15,-5-2 0-15,-1 1-1 0,-10-1-9 16,-11-1-20-16,-6 1-4 0,-10-2 9 0,-5 0 15 15,-5-1 17-15,-7 1 12 0,-3-1 12 16,-6 1 4-16,-6 1 1 0,-7 3 6 16,-2-2-2-16,-7 3-4 0,-2 1-3 15,-4-1 5-15,-1 1 12 0,0 0 6 16,0 0 7-16,-1 1 6 0,1-1 0 0,-4 0 0 16,3 0 1-16,-1 0-1 0,1 0-64 15,1 1-26-15,-2-1 0 0,0 0 0 16,2 0 0-16,0 0 0 0,0 0 0 15,-1 0 0-15,-1 0 0 0,2-1 0 16,0 1 0-16,-2 0-256 0,1-1-216 16,-7-3-273-16,2-2-375 0,-4 1-310 0,1-3 7 15,-4-1 200-15,0 0 327 16,-5-4 410-16</inkml:trace>
  <inkml:trace contextRef="#ctx0" brushRef="#br0" timeOffset="1112.82">6869 17874 28 0,'-6'-1'169'0,"1"-1"117"0,0-2 102 15,1 0 77-15,1 3 40 0,1-2 0 16,-1 0-20-16,0 1-53 0,1-1-36 0,-1 0-30 15,3 0-24-15,-2-1-44 0,2 2-49 16,0 0-57-16,0 1-45 0,2 1-43 16,-2 0-35-16,0-1-23 0,0-1-17 0,2 2-12 15,-1 0-20-15,1-2-20 0,-1 2-16 0,4-2-15 16,4-1-9-16,1-3 4 0,4-2 5 16,5 1 8-16,3-2 9 0,2 1 10 0,3-1 10 15,2 3 13-15,1 0 4 0,0 1 0 16,0 3 0-16,-2 0 2 0,2 2-7 15,-3 2-2-15,1-1 1 0,-1 4 10 0,0-1 9 16,3 5 19-16,0-3 17 0,-1 3 3 16,-1 2-16-16,-2-1-25 0,-3 1-22 0,-1-1-16 15,-4 2-7-15,-1-1 12 0,-1 3 10 16,1-3 8-16,-1 3 1 0,2-1 1 16,-1-1 0-16,-1 1 1 0,1-1 1 0,-1-1 1 15,0-2 6-15,-2-1 5 0,3-3 11 16,-2 0 7-16,0 0 4 0,0-4 2 0,-1 0 0 15,-3-1-5-15,0 0 0 0,-2 0 3 16,-2 0 7-16,-2-1 7 0,-1 0 9 0,-2-1 11 16,1 0 11-16,0 1 7 0,-1-2 4 15,2 1-4-15,-1 1-7 0,-1-2-11 0,1 0-7 16,-1 2-5-16,-2 1-4 0,0-2-3 16,2 1 0-16,-2 1 1 0,0 0 7 0,-2 0 11 15,2-2 24-15,0 2 14 0,0 0 17 16,0-1 11-16,0-1 12 0,0 2 8 15,-2 2 13-15,2-2 10 0,0 1 3 0,0-2-18 16,-3-1-29-16,3 1-90 0,-3-4-43 16,1 2 0-16,1-3 0 0,-4-2 0 15,4 3 0-15,-4-3 0 0,2-3 0 0,-2 4 0 16,2-2 0-16,-2 0 0 0,-1 2 0 0,1-2 0 16,-1-1 0-16,1 2 0 15,0 0 0-15,0-1 0 0,-1 2 0 0,2 1 0 16,0 1 0-16,1 1 0 0,0 2 0 15,3 2 0-15,0 0 0 0,-2 0 0 0,2-1 0 16,0 1 0-16,0 0 0 0,0 0 0 16,2 0 0-16,-2 0-106 0,1 0-53 15,1 0 0-15,-2 0 6 0,2 1 15 0,-1-1 15 16,1 0 30-16,1 2 24 0,2 2 25 16,6 1 23-16,0-1 21 0,3 2 11 15,0 0 5-15,2 3 6 0,0-4 2 0,0 3-4 16,-2-1-5-16,2-1-4 0,-2 0-5 15,0 0-1-15,-1 0 0 0,0-2 0 0,-1 0 1 16,-2 1-3-16,-1-2 0 0,-1 1-1 16,-2 0-2-16,-2-2 0 0,-3 0 0 0,1 1 1 15,-1-1 0-15,-1-2 3 0,0 0 3 16,0 0 3-16,-1 3 7 0,-1 0-1 0,2-2 2 16,-3 0 9-16,0 4 25 0,-4 1 24 15,-2 3 20-15,-2 5 14 0,-5-1-5 0,0 0-23 16,-4 1-81-16,2-3-105 0,-1 1-128 15,3-3-189-15,-1 0-258 0,-2-2-393 16,2-1-290-16,-2-1 1 0,1-4 181 0,3-6 289 16,2-2 421-16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4-23T20:30:54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21444 7861 211 0,'-5'2'440'0,"0"1"154"0,1-1 129 16,4-2-99-16,-2 0-65 0,4 0-58 16,-2 0-37-16,1 0-27 0,1-2-49 15,-1 2-83-15,1 0-75 0,0 0-63 16,-1 0-54-16,4 0-47 0,4 2-20 15,6 0 7-15,8 4 29 0,11 1 38 16,8 1 39-16,15 1 26 0,11 0 0 0,10-1-11 16,10-3-17-16,7 1-10 0,6-2-12 15,11-3-2-15,5 1 0 16,1-2 0-16,-1 0-15 0,-10 0-23 0,-7 0-29 16,-15 0-23-16,-11 1-23 15,-14 1-15-15,-11 1-11 0,-12-1-5 0,-14-1-3 16,-7 0 2-16,-8-1 6 15,-3 0-59-15,-5 2-138 0,-5-2-235 0,-3-2-562 16,-4 1-458-16,-9-2-77 0,-6-3 141 16,-3-5 292-16,-5-8 525 0,-6-5 388 15</inkml:trace>
  <inkml:trace contextRef="#ctx0" brushRef="#br0" timeOffset="1591.14">5818 9126 58 0,'-5'0'433'0,"-1"0"223"16,-2 0 192-16,3 0 167 0,2-2-298 15,0-1-143-15,3 1-99 0,-2 1-92 16,2 1-87-16,2 0-92 0,-1 0-95 16,1 0-84-16,3-1-47 0,3 0-10 15,6-2 34-15,11-1 48 0,10-2 50 16,11-1 20-16,13-1-1 0,7-2-34 15,8 0-30-15,2 0-29 16,5 3-12-16,-4 2 2 0,2 1 14 0,-6 3-2 16,1-2 2-16,-9 6-5 0,-3-2-12 15,-9 0-13-15,-5 2-2 0,-8 0 7 0,-6-1 7 16,-10-2 6-16,-7 4 6 16,-5-2 14-16,-8-1 30 0,-2-1 44 15,-4 2 56-15,-4-4 9 0,-9 1-99 16,-13-1-161-16,-18 1-181 0,-14-2-176 0,-14 6-122 15,-8-2 39-15,-4 2 109 0,-1 2 122 16,0 0 111-16,5 1 108 0,3-2 79 16,3 0 75-16,8 1 67 0,5 1 61 15,3-2 56-15,11 0 29 0,8 0-1 16,9-2-13-16,10 0-15 0,9 0-23 16,5-1-33-16,5-1-40 0,3 0-50 15,2 0-55-15,1 0-35 0,5-1-8 0,6-1 38 16,13 2 70-16,14-3 70 0,19 0 42 15,13-1 10-15,12-2-31 0,7 0-140 16,3 1-80-16,-2-1 0 0,-6 2 0 16,-4 2 0-16,-10 1 0 0,-9 1 0 15,-9 1 0-15,-10 3 0 0,-11-2 0 16,-4 3 0-16,-11-1 0 0,-6-1 0 16,-5 0 0-16,-5-1 0 0,-4-1 0 15,-4 1-83-15,-18-4-779 0,-9 4-638 16,-16-1-198-16,-12-1 107 0,-8-1 298 0,-11-7 464 15,-5-4 535-15</inkml:trace>
  <inkml:trace contextRef="#ctx0" brushRef="#br0" timeOffset="76053.03">14704 15863 33 0,'12'-7'337'16,"-2"0"143"-16,-2 1 111 0,1 0 104 15,-2 0-262-15,1-2-66 0,-2 1 16 0,2 1 19 16,-4 1 18-16,0 1 9 0,-3 1-11 16,1 0-26-16,-2 3-22 0,0 0-22 15,-2 1-35-15,2 1-33 0,-1-2-17 16,-1 1-2-16,0 1-12 0,1-1-18 16,-4 2-26-16,-4 3-35 0,-2 1-49 15,-7 4-121-15,1 2 0 0,-7 3 0 16,-1 2 0-16,-3 2 0 0,-7 3 0 0,-3 6 0 15,-8 4 0-15,-5 6 0 16,-9 4 0-16,-5 6 0 0,-4 4 0 0,-1 5 0 16,-1-2 0-16,1-4 0 0,1 0 0 15,9-4 0-15,11-5 0 0,6-5 0 16,8-7 0-16,11-6 0 0,2-5 0 16,2-2 0-16,4-1 0 0,-1-1 0 15,-1 1 0-15,4-2 0 0,1-3 0 16,4-5 0-16,3-2 0 0,2-2 0 0,3-2 0 15,-1 1 0-15,2-2 0 0,0 0 0 16,2-2 0-16,-2 1 0 0,1 1 0 16,-1 0 0-16,0-2 0 0,0 2 0 15,0 0-9-15,0 0-481 0,0-1-112 16,0 1-135-16,0-3-183 0,0 3-349 16,4-6-25-16,2-1 142 0,3-3 238 0,-2-3 317 15,-1 3 394-15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TEST%20CASES/Test%20Cases%20Description%20&amp;%20Expected%20Outputs.pdf" TargetMode="External"/><Relationship Id="rId2" Type="http://schemas.openxmlformats.org/officeDocument/2006/relationships/hyperlink" Target="Map%20Routing.docx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TEST%20CASES/Test%20Cases%20Description%20&amp;%20Expected%20Outputs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file:///D:\ALG'25%20PROJECT%20RELEASE\%5b1%5d%20MAP%20ROUTING\TEST%20CASES\Test%20Cases%20Description%20&amp;%20Expected%20Outputs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TEST%20CASES/Test%20Cases%20Description%20&amp;%20Expected%20Outputs.pdf" TargetMode="External"/><Relationship Id="rId2" Type="http://schemas.openxmlformats.org/officeDocument/2006/relationships/hyperlink" Target="Map%20Routing.docx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Map Routing Project</a:t>
            </a:r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Brief Description</a:t>
            </a:r>
            <a:endParaRPr lang="ar-EG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B2186-D10C-401B-A5DC-0DA050408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EC0F8-A4F8-45EA-99D4-217F1C5CA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The person can walk for maximum </a:t>
            </a:r>
            <a:r>
              <a:rPr lang="en-US" b="1"/>
              <a:t>R</a:t>
            </a:r>
            <a:r>
              <a:rPr lang="en-US"/>
              <a:t> meters to get to a starting intersection. They can also walk for maximum </a:t>
            </a:r>
            <a:r>
              <a:rPr lang="en-US" b="1"/>
              <a:t>R</a:t>
            </a:r>
            <a:r>
              <a:rPr lang="en-US"/>
              <a:t> meters to get from an intersection to the destination.</a:t>
            </a:r>
          </a:p>
          <a:p>
            <a:endParaRPr lang="en-US"/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C183C326-7E16-4A17-9BB2-EDB6D8CE8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85" y="3612244"/>
            <a:ext cx="7012745" cy="29627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20A517-2C10-9AA3-F360-0845DECE0767}"/>
                  </a:ext>
                </a:extLst>
              </p14:cNvPr>
              <p14:cNvContentPartPr/>
              <p14:nvPr/>
            </p14:nvContentPartPr>
            <p14:xfrm>
              <a:off x="2910600" y="2041920"/>
              <a:ext cx="5330880" cy="2833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20A517-2C10-9AA3-F360-0845DECE07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1240" y="2032560"/>
                <a:ext cx="5349600" cy="285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3851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b="1"/>
              <a:t>Map file </a:t>
            </a:r>
            <a:r>
              <a:rPr lang="en-US"/>
              <a:t>containing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the number of intersections and roads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list of intersections (index followed by its x and y coordinates),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list of edges (pairs of intersections, length, speed).</a:t>
            </a:r>
          </a:p>
          <a:p>
            <a:pPr marL="971550" lvl="1" indent="-514350">
              <a:buFont typeface="+mj-lt"/>
              <a:buAutoNum type="arabicPeriod"/>
            </a:pPr>
            <a:endParaRPr lang="en-US"/>
          </a:p>
          <a:p>
            <a:r>
              <a:rPr lang="en-US" b="1"/>
              <a:t>Queries</a:t>
            </a:r>
            <a:r>
              <a:rPr lang="en-US"/>
              <a:t> File contains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/>
              <a:t># required queries.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/>
              <a:t>x and y coordinates of Source &amp; destination for each queries, and the maximum walking distance </a:t>
            </a:r>
            <a:r>
              <a:rPr lang="en-US" b="1"/>
              <a:t>R</a:t>
            </a:r>
            <a:r>
              <a:rPr lang="en-US"/>
              <a:t>.</a:t>
            </a:r>
          </a:p>
          <a:p>
            <a:endParaRPr lang="ar-EG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582400" cy="4525963"/>
          </a:xfrm>
        </p:spPr>
        <p:txBody>
          <a:bodyPr/>
          <a:lstStyle/>
          <a:p>
            <a:r>
              <a:rPr lang="en-US"/>
              <a:t>Your program should print (in a file)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The nodes of the path that has the shortest time.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Shortest time to get from source to destination.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The total length of the found path </a:t>
            </a:r>
            <a:r>
              <a:rPr lang="en-US" sz="24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(vehicle moved distance + walked distance)</a:t>
            </a:r>
            <a:r>
              <a:rPr lang="en-US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The total moving distance.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The total vehicle distance.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Total execution time of routing requests.</a:t>
            </a:r>
            <a:endParaRPr lang="ar-E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700D980-6FA5-EEF5-75AF-8010685725C0}"/>
                  </a:ext>
                </a:extLst>
              </p14:cNvPr>
              <p14:cNvContentPartPr/>
              <p14:nvPr/>
            </p14:nvContentPartPr>
            <p14:xfrm>
              <a:off x="1723320" y="2596680"/>
              <a:ext cx="9204120" cy="2660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700D980-6FA5-EEF5-75AF-8010685725C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3960" y="2587320"/>
                <a:ext cx="9222840" cy="2678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b="1"/>
              <a:t>Map File</a:t>
            </a:r>
            <a:r>
              <a:rPr lang="en-US"/>
              <a:t> containing 6 vertices and 7 edges…</a:t>
            </a:r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B5388C6D-0200-4C3F-9ED9-92D99B89B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667000"/>
            <a:ext cx="5943600" cy="3296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79B350-EA22-4968-879B-C66686907964}"/>
              </a:ext>
            </a:extLst>
          </p:cNvPr>
          <p:cNvSpPr txBox="1"/>
          <p:nvPr/>
        </p:nvSpPr>
        <p:spPr>
          <a:xfrm>
            <a:off x="2286000" y="2149019"/>
            <a:ext cx="2667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6</a:t>
            </a:r>
          </a:p>
          <a:p>
            <a:r>
              <a:rPr lang="en-US" sz="2000"/>
              <a:t>0 0.25 0.33</a:t>
            </a:r>
          </a:p>
          <a:p>
            <a:r>
              <a:rPr lang="en-US" sz="2000"/>
              <a:t>1 0.73 0.47</a:t>
            </a:r>
          </a:p>
          <a:p>
            <a:r>
              <a:rPr lang="en-US" sz="2000"/>
              <a:t>2 1.00 0.54</a:t>
            </a:r>
          </a:p>
          <a:p>
            <a:r>
              <a:rPr lang="en-US" sz="2000"/>
              <a:t>3 0.34 0.60</a:t>
            </a:r>
          </a:p>
          <a:p>
            <a:r>
              <a:rPr lang="en-US" sz="2000"/>
              <a:t>4 0.81 0.20</a:t>
            </a:r>
          </a:p>
          <a:p>
            <a:r>
              <a:rPr lang="en-US" sz="2000"/>
              <a:t>5 1.07 0.28</a:t>
            </a:r>
          </a:p>
          <a:p>
            <a:r>
              <a:rPr lang="en-US" sz="2000"/>
              <a:t>7</a:t>
            </a:r>
          </a:p>
          <a:p>
            <a:r>
              <a:rPr lang="en-US" sz="2000"/>
              <a:t>0 1 0.50 20</a:t>
            </a:r>
          </a:p>
          <a:p>
            <a:r>
              <a:rPr lang="en-US" sz="2000"/>
              <a:t>0 3 0.28 80</a:t>
            </a:r>
          </a:p>
          <a:p>
            <a:r>
              <a:rPr lang="en-US" sz="2000"/>
              <a:t>3 4 0.62 80</a:t>
            </a:r>
          </a:p>
          <a:p>
            <a:r>
              <a:rPr lang="en-US" sz="2000"/>
              <a:t>1 4 0.28 40</a:t>
            </a:r>
          </a:p>
          <a:p>
            <a:r>
              <a:rPr lang="en-US" sz="2000"/>
              <a:t>1 2 0.28 40</a:t>
            </a:r>
          </a:p>
          <a:p>
            <a:r>
              <a:rPr lang="en-US" sz="2000"/>
              <a:t>4 5 0.27 60</a:t>
            </a:r>
          </a:p>
          <a:p>
            <a:r>
              <a:rPr lang="en-US" sz="2000"/>
              <a:t>2 5 0.27 60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67CA0B-8FEF-102F-33C0-6EECEFC2AFB8}"/>
                  </a:ext>
                </a:extLst>
              </p14:cNvPr>
              <p14:cNvContentPartPr/>
              <p14:nvPr/>
            </p14:nvContentPartPr>
            <p14:xfrm>
              <a:off x="317880" y="2332440"/>
              <a:ext cx="3572280" cy="3342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467CA0B-8FEF-102F-33C0-6EECEFC2AF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520" y="2323080"/>
                <a:ext cx="3591000" cy="3361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b="1"/>
              <a:t>Queries file </a:t>
            </a:r>
            <a:r>
              <a:rPr lang="en-US"/>
              <a:t>containing 1 query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88C6D-0200-4C3F-9ED9-92D99B89B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08" y="2343542"/>
            <a:ext cx="5943600" cy="303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79B350-EA22-4968-879B-C66686907964}"/>
              </a:ext>
            </a:extLst>
          </p:cNvPr>
          <p:cNvSpPr txBox="1"/>
          <p:nvPr/>
        </p:nvSpPr>
        <p:spPr>
          <a:xfrm>
            <a:off x="1715086" y="234354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1</a:t>
            </a:r>
          </a:p>
          <a:p>
            <a:r>
              <a:rPr lang="en-US" sz="2000"/>
              <a:t>0.16 0.21 1.09 0.44 300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0D11691-7F37-4139-F43C-2C6CB7EBF38B}"/>
                  </a:ext>
                </a:extLst>
              </p14:cNvPr>
              <p14:cNvContentPartPr/>
              <p14:nvPr/>
            </p14:nvContentPartPr>
            <p14:xfrm>
              <a:off x="873000" y="2532240"/>
              <a:ext cx="3206520" cy="959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0D11691-7F37-4139-F43C-2C6CB7EBF3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3640" y="2522880"/>
                <a:ext cx="3225240" cy="97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5740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/>
              <a:t>Intersection 0 is the only possible starting intersection. Intersections 2 and 5 can be finishing intersections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88C6D-0200-4C3F-9ED9-92D99B89B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3276601"/>
            <a:ext cx="6248399" cy="321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00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endParaRPr lang="ar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88C6D-0200-4C3F-9ED9-92D99B89B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42" y="1729582"/>
            <a:ext cx="8344916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58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endParaRPr lang="ar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88C6D-0200-4C3F-9ED9-92D99B89B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42" y="1729582"/>
            <a:ext cx="8344916" cy="42671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138F60-C9F9-3BCC-A74C-3D34B4BB0157}"/>
                  </a:ext>
                </a:extLst>
              </p14:cNvPr>
              <p14:cNvContentPartPr/>
              <p14:nvPr/>
            </p14:nvContentPartPr>
            <p14:xfrm>
              <a:off x="10188000" y="2322000"/>
              <a:ext cx="844200" cy="369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138F60-C9F9-3BCC-A74C-3D34B4BB01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78640" y="2312640"/>
                <a:ext cx="862920" cy="38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8370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endParaRPr lang="ar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88C6D-0200-4C3F-9ED9-92D99B89B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42" y="1729582"/>
            <a:ext cx="8344916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18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endParaRPr lang="ar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88C6D-0200-4C3F-9ED9-92D99B89B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42" y="1729582"/>
            <a:ext cx="8344916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57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Problem Definition </a:t>
            </a:r>
            <a:r>
              <a:rPr lang="en-US" sz="2400"/>
              <a:t>(</a:t>
            </a:r>
            <a:r>
              <a:rPr lang="en-US" sz="2400">
                <a:hlinkClick r:id="rId2" action="ppaction://hlinkfile"/>
              </a:rPr>
              <a:t>full description doc</a:t>
            </a:r>
            <a:r>
              <a:rPr lang="en-US" sz="2400"/>
              <a:t>)</a:t>
            </a:r>
            <a:endParaRPr lang="en-US"/>
          </a:p>
          <a:p>
            <a:r>
              <a:rPr lang="en-US"/>
              <a:t>Input</a:t>
            </a:r>
          </a:p>
          <a:p>
            <a:r>
              <a:rPr lang="en-US"/>
              <a:t>Output</a:t>
            </a:r>
          </a:p>
          <a:p>
            <a:r>
              <a:rPr lang="en-US"/>
              <a:t>Example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/>
              <a:t>Test Cases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lang="en-US" sz="2400">
                <a:solidFill>
                  <a:prstClr val="black"/>
                </a:solidFill>
                <a:latin typeface="Calibri"/>
                <a:hlinkClick r:id="rId3" action="ppaction://hlinkfile"/>
              </a:rPr>
              <a:t>description doc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endParaRPr lang="en-US"/>
          </a:p>
          <a:p>
            <a:r>
              <a:rPr lang="en-US"/>
              <a:t>Deliverables</a:t>
            </a:r>
            <a:endParaRPr lang="ar-EG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endParaRPr lang="ar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88C6D-0200-4C3F-9ED9-92D99B89B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42" y="1729582"/>
            <a:ext cx="8344916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83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endParaRPr lang="ar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88C6D-0200-4C3F-9ED9-92D99B89B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42" y="1729582"/>
            <a:ext cx="8344916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95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endParaRPr lang="ar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88C6D-0200-4C3F-9ED9-92D99B89B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43" y="1729582"/>
            <a:ext cx="8344914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35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2279114"/>
            <a:ext cx="8229600" cy="4525963"/>
          </a:xfrm>
        </p:spPr>
        <p:txBody>
          <a:bodyPr>
            <a:normAutofit fontScale="92500"/>
          </a:bodyPr>
          <a:lstStyle/>
          <a:p>
            <a:pPr marL="971550" lvl="1" indent="-514350">
              <a:lnSpc>
                <a:spcPct val="170000"/>
              </a:lnSpc>
              <a:buFont typeface="+mj-lt"/>
              <a:buAutoNum type="arabicPeriod"/>
            </a:pPr>
            <a:r>
              <a:rPr lang="en-US" sz="2400"/>
              <a:t>The path nodes : 0, 3, 4, 5, 2.</a:t>
            </a:r>
          </a:p>
          <a:p>
            <a:pPr marL="971550" lvl="1" indent="-514350">
              <a:lnSpc>
                <a:spcPct val="170000"/>
              </a:lnSpc>
              <a:buFont typeface="+mj-lt"/>
              <a:buAutoNum type="arabicPeriod"/>
            </a:pPr>
            <a:r>
              <a:rPr lang="en-US" sz="2400"/>
              <a:t>Shortest time = 4.63 mins</a:t>
            </a:r>
          </a:p>
          <a:p>
            <a:pPr marL="971550" lvl="1" indent="-514350">
              <a:lnSpc>
                <a:spcPct val="170000"/>
              </a:lnSpc>
              <a:buFont typeface="+mj-lt"/>
              <a:buAutoNum type="arabicPeriod"/>
            </a:pPr>
            <a:r>
              <a:rPr lang="en-US" sz="2400"/>
              <a:t>Path length = 1.72 km</a:t>
            </a:r>
          </a:p>
          <a:p>
            <a:pPr marL="1771650" lvl="3" indent="-457200">
              <a:lnSpc>
                <a:spcPct val="170000"/>
              </a:lnSpc>
              <a:buAutoNum type="alphaLcPeriod"/>
            </a:pPr>
            <a:r>
              <a:rPr lang="en-US" sz="2400"/>
              <a:t>Total walking distance = 0.28 km</a:t>
            </a:r>
          </a:p>
          <a:p>
            <a:pPr marL="1771650" lvl="3" indent="-457200">
              <a:lnSpc>
                <a:spcPct val="170000"/>
              </a:lnSpc>
              <a:buAutoNum type="alphaLcPeriod"/>
            </a:pPr>
            <a:r>
              <a:rPr lang="en-US" sz="2400"/>
              <a:t>Total roads length =  1.44 km</a:t>
            </a:r>
          </a:p>
          <a:p>
            <a:pPr marL="971550" lvl="1" indent="-514350">
              <a:lnSpc>
                <a:spcPct val="170000"/>
              </a:lnSpc>
              <a:buFont typeface="+mj-lt"/>
              <a:buAutoNum type="arabicPeriod"/>
            </a:pPr>
            <a:r>
              <a:rPr lang="en-US" sz="2400"/>
              <a:t>Total execution time without I/O = … </a:t>
            </a:r>
            <a:r>
              <a:rPr lang="en-US" sz="2400" err="1"/>
              <a:t>ms</a:t>
            </a:r>
            <a:endParaRPr lang="en-US" sz="2400"/>
          </a:p>
          <a:p>
            <a:pPr marL="971550" lvl="1" indent="-514350">
              <a:lnSpc>
                <a:spcPct val="170000"/>
              </a:lnSpc>
              <a:buFont typeface="+mj-lt"/>
              <a:buAutoNum type="arabicPeriod"/>
            </a:pPr>
            <a:r>
              <a:rPr lang="en-US" sz="2400"/>
              <a:t>Total execution time with I/O = … </a:t>
            </a:r>
            <a:r>
              <a:rPr lang="en-US" sz="2400" err="1"/>
              <a:t>ms</a:t>
            </a:r>
            <a:endParaRPr lang="en-US" sz="2400"/>
          </a:p>
          <a:p>
            <a:pPr marL="971550" lvl="1" indent="-514350">
              <a:buFont typeface="+mj-lt"/>
              <a:buAutoNum type="arabicPeriod"/>
            </a:pP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88C6D-0200-4C3F-9ED9-92D99B89B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397" y="31632"/>
            <a:ext cx="4781254" cy="2444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6A13C9-499A-EEBA-AB33-0FCC3C1DA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49" y="2476542"/>
            <a:ext cx="1524000" cy="27959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DF2692-D688-3B54-584E-7A57CCE089F5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OUTPUT file </a:t>
            </a:r>
            <a:r>
              <a:rPr lang="en-US"/>
              <a:t>containing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CEE6309-E4E2-0558-3359-6FA02AA6E774}"/>
                  </a:ext>
                </a:extLst>
              </p14:cNvPr>
              <p14:cNvContentPartPr/>
              <p14:nvPr/>
            </p14:nvContentPartPr>
            <p14:xfrm>
              <a:off x="574560" y="2607120"/>
              <a:ext cx="6458040" cy="3899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CEE6309-E4E2-0558-3359-6FA02AA6E7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200" y="2597760"/>
                <a:ext cx="6476760" cy="391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9293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Cases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100" b="1"/>
              <a:t>1. Sample Cases</a:t>
            </a:r>
          </a:p>
          <a:p>
            <a:pPr lvl="1"/>
            <a:r>
              <a:rPr lang="en-US" sz="2600"/>
              <a:t>The number of intersections will not exceed 20 intersections.</a:t>
            </a:r>
          </a:p>
          <a:p>
            <a:pPr lvl="1"/>
            <a:r>
              <a:rPr lang="en-US" sz="2600"/>
              <a:t>The number of roads will not exceed 50 roads.</a:t>
            </a:r>
          </a:p>
          <a:p>
            <a:pPr lvl="1"/>
            <a:r>
              <a:rPr lang="en-US" sz="2600"/>
              <a:t>The number of queries will not exceed 10 queries.</a:t>
            </a:r>
          </a:p>
          <a:p>
            <a:pPr marL="0" indent="0">
              <a:buNone/>
            </a:pPr>
            <a:r>
              <a:rPr lang="en-US" sz="3100" b="1"/>
              <a:t>2. Medium Cases</a:t>
            </a:r>
          </a:p>
          <a:p>
            <a:pPr lvl="1"/>
            <a:r>
              <a:rPr lang="en-US" sz="2600"/>
              <a:t>The number of intersections will not exceed 20000 intersections.</a:t>
            </a:r>
          </a:p>
          <a:p>
            <a:pPr lvl="1"/>
            <a:r>
              <a:rPr lang="en-US" sz="2600"/>
              <a:t>The number of roads will not exceed 25000 roads.</a:t>
            </a:r>
          </a:p>
          <a:p>
            <a:pPr lvl="1"/>
            <a:r>
              <a:rPr lang="en-US" sz="2600"/>
              <a:t>The number of queries will not exceed 1000 queries.</a:t>
            </a:r>
          </a:p>
          <a:p>
            <a:pPr marL="0" indent="0">
              <a:buNone/>
            </a:pPr>
            <a:r>
              <a:rPr lang="en-US" sz="3100" b="1"/>
              <a:t>3. Large Cases</a:t>
            </a:r>
          </a:p>
          <a:p>
            <a:pPr lvl="1"/>
            <a:r>
              <a:rPr lang="en-US" sz="2600"/>
              <a:t>The number of intersections will not exceed 200000 intersections.</a:t>
            </a:r>
          </a:p>
          <a:p>
            <a:pPr lvl="1"/>
            <a:r>
              <a:rPr lang="en-US" sz="2600"/>
              <a:t>The number of roads will not exceed 250000 roads.</a:t>
            </a:r>
          </a:p>
          <a:p>
            <a:pPr lvl="1"/>
            <a:r>
              <a:rPr lang="en-US" sz="2600"/>
              <a:t>The number of queries will not exceed 1000 queries.</a:t>
            </a:r>
          </a:p>
          <a:p>
            <a:pPr marL="457200" lvl="1" indent="0">
              <a:buNone/>
            </a:pPr>
            <a:endParaRPr lang="en-US" sz="2600"/>
          </a:p>
          <a:p>
            <a:pPr lvl="1"/>
            <a:endParaRPr lang="en-US" sz="2600"/>
          </a:p>
          <a:p>
            <a:pPr>
              <a:buNone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C41D7-3363-8ED7-79DA-EB1C17EF8678}"/>
              </a:ext>
            </a:extLst>
          </p:cNvPr>
          <p:cNvSpPr txBox="1"/>
          <p:nvPr/>
        </p:nvSpPr>
        <p:spPr>
          <a:xfrm>
            <a:off x="685800" y="5953373"/>
            <a:ext cx="10972800" cy="4921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14300" algn="ctr">
              <a:lnSpc>
                <a:spcPct val="115000"/>
              </a:lnSpc>
              <a:spcAft>
                <a:spcPts val="1000"/>
              </a:spcAft>
            </a:pPr>
            <a:r>
              <a:rPr lang="en-US" sz="24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Refer to the </a:t>
            </a:r>
            <a:r>
              <a:rPr lang="en-US" sz="2400" b="1" u="sng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" action="ppaction://hlinkfile"/>
              </a:rPr>
              <a:t>attached document</a:t>
            </a:r>
            <a:r>
              <a:rPr lang="en-US" sz="24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" action="ppaction://hlinkfile"/>
              </a:rPr>
              <a:t> </a:t>
            </a:r>
            <a:r>
              <a:rPr lang="en-US" sz="24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 more details about each case</a:t>
            </a:r>
            <a:endParaRPr lang="en-AE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7B98-3F39-45E8-9326-E08DBC14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5C42A-F107-4943-8D33-CE4C61C8A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257799"/>
          </a:xfrm>
        </p:spPr>
        <p:txBody>
          <a:bodyPr>
            <a:normAutofit fontScale="92500" lnSpcReduction="10000"/>
          </a:bodyPr>
          <a:lstStyle/>
          <a:p>
            <a:r>
              <a:rPr lang="en-US" b="1"/>
              <a:t>Implementation (60%)</a:t>
            </a:r>
          </a:p>
          <a:p>
            <a:pPr lvl="1"/>
            <a:r>
              <a:rPr lang="en-US" sz="2600"/>
              <a:t>Graph construction.</a:t>
            </a:r>
          </a:p>
          <a:p>
            <a:pPr lvl="1"/>
            <a:r>
              <a:rPr lang="en-US" sz="2600"/>
              <a:t>Efficient search for the best path (with the shortest time).</a:t>
            </a:r>
          </a:p>
          <a:p>
            <a:pPr lvl="1"/>
            <a:r>
              <a:rPr lang="en-US" sz="2600"/>
              <a:t>Best path building.</a:t>
            </a:r>
          </a:p>
          <a:p>
            <a:r>
              <a:rPr lang="en-US" b="1"/>
              <a:t>Document (40%)</a:t>
            </a:r>
          </a:p>
          <a:p>
            <a:pPr lvl="1"/>
            <a:r>
              <a:rPr lang="en-US" sz="2600"/>
              <a:t>Description and code of graph construction.</a:t>
            </a:r>
          </a:p>
          <a:p>
            <a:pPr lvl="1"/>
            <a:r>
              <a:rPr lang="en-US" sz="2600"/>
              <a:t>Code of the shortest path algorithm.</a:t>
            </a:r>
          </a:p>
          <a:p>
            <a:pPr lvl="1"/>
            <a:r>
              <a:rPr lang="en-US" sz="2600"/>
              <a:t>Detailed analysis of the above codes.</a:t>
            </a:r>
          </a:p>
          <a:p>
            <a:pPr>
              <a:lnSpc>
                <a:spcPct val="115000"/>
              </a:lnSpc>
            </a:pPr>
            <a:r>
              <a:rPr lang="en-US" b="1"/>
              <a:t>Allowed Codes </a:t>
            </a:r>
            <a:endParaRPr lang="en-AE" b="1"/>
          </a:p>
          <a:p>
            <a:pPr lvl="1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"/>
            </a:pPr>
            <a:r>
              <a:rPr lang="en-US" sz="2600"/>
              <a:t>Data structures code (either C# built-in data structures or other open-source data structures, other than the </a:t>
            </a:r>
            <a:r>
              <a:rPr lang="en-US" sz="26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graph). You </a:t>
            </a:r>
            <a:r>
              <a:rPr lang="en-US" sz="2600" b="1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MUST</a:t>
            </a:r>
            <a:r>
              <a:rPr lang="en-US" sz="26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understand</a:t>
            </a:r>
            <a:r>
              <a:rPr lang="en-US" sz="26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and </a:t>
            </a:r>
            <a:r>
              <a:rPr lang="en-US" sz="26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analyze</a:t>
            </a:r>
            <a:r>
              <a:rPr lang="en-US" sz="26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it!</a:t>
            </a:r>
            <a:endParaRPr lang="en-AE" sz="260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/>
            <a:endParaRPr lang="en-US"/>
          </a:p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F67208-03FB-00C8-73F1-4578FAE6F86D}"/>
                  </a:ext>
                </a:extLst>
              </p14:cNvPr>
              <p14:cNvContentPartPr/>
              <p14:nvPr/>
            </p14:nvContentPartPr>
            <p14:xfrm>
              <a:off x="2079000" y="2829960"/>
              <a:ext cx="6230880" cy="3182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F67208-03FB-00C8-73F1-4578FAE6F8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9640" y="2820600"/>
                <a:ext cx="6249600" cy="320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405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B56A6-BF2F-5719-0E01-4AF5E83CA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DC861-9C34-3DB8-9D18-15D1B613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B4E23-2B7A-5571-F628-5F95AF147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257799"/>
          </a:xfrm>
        </p:spPr>
        <p:txBody>
          <a:bodyPr>
            <a:normAutofit/>
          </a:bodyPr>
          <a:lstStyle/>
          <a:p>
            <a:r>
              <a:rPr lang="en-US" b="1"/>
              <a:t>Important Delivery Notes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C23203-B687-78AA-FC03-F862F9AA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20" y="2362200"/>
            <a:ext cx="11527759" cy="31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6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FA490-BC4E-D895-C408-2DC09D5D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</a:t>
            </a:r>
            <a:endParaRPr lang="en-A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6940A-343B-BA10-FEE8-5B7C0E659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639" y="1417638"/>
            <a:ext cx="11188434" cy="5165724"/>
          </a:xfrm>
        </p:spPr>
      </p:pic>
    </p:spTree>
    <p:extLst>
      <p:ext uri="{BB962C8B-B14F-4D97-AF65-F5344CB8AC3E}">
        <p14:creationId xmlns:p14="http://schemas.microsoft.com/office/powerpoint/2010/main" val="4026988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04A3-DBE1-449A-AD27-09D8E659A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Milestones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CEAD61-95C4-401E-6E85-2C0D06806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726" y="1600200"/>
            <a:ext cx="10866547" cy="3429000"/>
          </a:xfrm>
        </p:spPr>
      </p:pic>
    </p:spTree>
    <p:extLst>
      <p:ext uri="{BB962C8B-B14F-4D97-AF65-F5344CB8AC3E}">
        <p14:creationId xmlns:p14="http://schemas.microsoft.com/office/powerpoint/2010/main" val="2539632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A378E-FDE5-EE14-973E-6A795572F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A733-830A-D34D-9BCE-28E620E7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7CC42-014C-8650-E082-D20079C4B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257799"/>
          </a:xfrm>
        </p:spPr>
        <p:txBody>
          <a:bodyPr>
            <a:normAutofit lnSpcReduction="10000"/>
          </a:bodyPr>
          <a:lstStyle/>
          <a:p>
            <a:pPr marL="0" lvl="0" indent="0" algn="just" rtl="0">
              <a:lnSpc>
                <a:spcPct val="115000"/>
              </a:lnSpc>
              <a:buNone/>
            </a:pPr>
            <a:r>
              <a:rPr lang="en-US" b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 </a:t>
            </a:r>
            <a:r>
              <a:rPr lang="en-US" sz="32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Changing-speed handling:</a:t>
            </a:r>
            <a:endParaRPr lang="en-AE" sz="280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2860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6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the case the speed is given in intervals. You have to consider the speed change in the fastest path calculation.</a:t>
            </a:r>
            <a:endParaRPr lang="en-AE" sz="260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14300"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8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Refer to the </a:t>
            </a:r>
            <a:r>
              <a:rPr lang="en-US" sz="2800" b="1" u="sng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" action="ppaction://hlinkfile"/>
              </a:rPr>
              <a:t>attached document</a:t>
            </a:r>
            <a:r>
              <a:rPr lang="en-US" sz="28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for more details about this bonus</a:t>
            </a:r>
            <a:r>
              <a:rPr lang="en-US" sz="2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AE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lvl="0" indent="0" algn="just">
              <a:lnSpc>
                <a:spcPct val="115000"/>
              </a:lnSpc>
              <a:buNone/>
            </a:pPr>
            <a:r>
              <a:rPr lang="en-US" sz="32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Map Visualization:</a:t>
            </a:r>
            <a:endParaRPr lang="en-AE" sz="280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28600" algn="just">
              <a:lnSpc>
                <a:spcPct val="115000"/>
              </a:lnSpc>
              <a:buNone/>
            </a:pPr>
            <a:r>
              <a:rPr lang="en-US" sz="24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Visualizing the map data and the shortest path.</a:t>
            </a:r>
            <a:endParaRPr lang="en-AE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lvl="0" indent="0" algn="just">
              <a:lnSpc>
                <a:spcPct val="115000"/>
              </a:lnSpc>
              <a:buNone/>
            </a:pPr>
            <a:r>
              <a:rPr lang="en-US" sz="32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Faster implementation</a:t>
            </a:r>
            <a:r>
              <a:rPr lang="en-US" sz="3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endParaRPr lang="en-AE" sz="280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28600" algn="just">
              <a:lnSpc>
                <a:spcPct val="115000"/>
              </a:lnSpc>
              <a:spcAft>
                <a:spcPts val="1000"/>
              </a:spcAft>
            </a:pPr>
            <a:r>
              <a:rPr lang="en-US" sz="26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 the shortest path to be less than the given bounded complexity above, (less than </a:t>
            </a:r>
            <a:r>
              <a:rPr lang="en-US" sz="26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O(S E` log V`)</a:t>
            </a:r>
            <a:r>
              <a:rPr lang="en-US" sz="26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r>
              <a:rPr lang="en-US" sz="26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AE" sz="260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1670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Definition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goal of the project is to find the path to go from source to destination with the least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4F65C-BF92-43C3-B627-A5260252F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817" y="2742868"/>
            <a:ext cx="6971757" cy="358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57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3A49A-2E8E-4A10-AFC3-DBED91A95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/>
              <a:t>Refer to the </a:t>
            </a:r>
            <a:r>
              <a:rPr lang="en-US" sz="2800">
                <a:hlinkClick r:id="rId2" action="ppaction://hlinkfile"/>
              </a:rPr>
              <a:t>main document</a:t>
            </a:r>
            <a:r>
              <a:rPr lang="en-US" sz="2800"/>
              <a:t> for more details about the project.</a:t>
            </a:r>
          </a:p>
          <a:p>
            <a:pPr>
              <a:lnSpc>
                <a:spcPct val="150000"/>
              </a:lnSpc>
            </a:pPr>
            <a:r>
              <a:rPr lang="en-US" sz="2800"/>
              <a:t>Refer to the </a:t>
            </a:r>
            <a:r>
              <a:rPr lang="en-US" sz="2800">
                <a:hlinkClick r:id="rId3" action="ppaction://hlinkfile"/>
              </a:rPr>
              <a:t>test-cases document </a:t>
            </a:r>
            <a:r>
              <a:rPr lang="en-US" sz="2800"/>
              <a:t>for more details about each case.</a:t>
            </a:r>
          </a:p>
          <a:p>
            <a:endParaRPr lang="en-US" sz="2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99CAE3-53F4-F98D-46BE-2722F79E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REMEMBER TO…</a:t>
            </a:r>
          </a:p>
        </p:txBody>
      </p:sp>
    </p:spTree>
    <p:extLst>
      <p:ext uri="{BB962C8B-B14F-4D97-AF65-F5344CB8AC3E}">
        <p14:creationId xmlns:p14="http://schemas.microsoft.com/office/powerpoint/2010/main" val="3527318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irls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953000" y="3429000"/>
            <a:ext cx="2317750" cy="2317750"/>
          </a:xfrm>
          <a:prstGeom prst="rect">
            <a:avLst/>
          </a:prstGeom>
          <a:noFill/>
        </p:spPr>
      </p:pic>
      <p:pic>
        <p:nvPicPr>
          <p:cNvPr id="5" name="Picture 4" descr="ThankYou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9963" y="695326"/>
            <a:ext cx="5172075" cy="23526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Definition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goal of the project is to find the path to go from source to destination with the least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4F65C-BF92-43C3-B627-A5260252F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817" y="2742869"/>
            <a:ext cx="6971757" cy="358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7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Definition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goal of the project is to find the path to go from source to destination with the least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4F65C-BF92-43C3-B627-A5260252F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817" y="2742869"/>
            <a:ext cx="6971757" cy="358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8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Definition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goal of the project is to find the path to go from source to destination with the least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4F65C-BF92-43C3-B627-A5260252F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817" y="2742869"/>
            <a:ext cx="6971757" cy="358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43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Definition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/>
              <a:t>Maps: </a:t>
            </a:r>
            <a:r>
              <a:rPr lang="en-US"/>
              <a:t>graphs whose </a:t>
            </a:r>
          </a:p>
          <a:p>
            <a:pPr lvl="1" algn="just"/>
            <a:r>
              <a:rPr lang="en-US"/>
              <a:t>vertices are points in the plane and are connected by edges. Think of the vertices as intersections and the edges as roads that connect intersections. </a:t>
            </a:r>
          </a:p>
          <a:p>
            <a:pPr lvl="1" algn="just"/>
            <a:r>
              <a:rPr lang="en-US"/>
              <a:t>Each road has </a:t>
            </a:r>
            <a:r>
              <a:rPr lang="en-US" b="1"/>
              <a:t>length </a:t>
            </a:r>
            <a:r>
              <a:rPr lang="en-US"/>
              <a:t>and </a:t>
            </a:r>
            <a:r>
              <a:rPr lang="en-US" b="1"/>
              <a:t>speed</a:t>
            </a:r>
            <a:r>
              <a:rPr lang="en-US"/>
              <a:t>. Vehicles on the road can not exceed its speed.</a:t>
            </a:r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98797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Definition</a:t>
            </a:r>
            <a:endParaRPr lang="ar-E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04C77E-4FC5-4627-8680-C06949696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977" y="1417638"/>
            <a:ext cx="6466688" cy="330676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6C5BD1-3F57-4C95-81EF-1EBEB96F9603}"/>
              </a:ext>
            </a:extLst>
          </p:cNvPr>
          <p:cNvSpPr txBox="1"/>
          <p:nvPr/>
        </p:nvSpPr>
        <p:spPr>
          <a:xfrm>
            <a:off x="609600" y="4897904"/>
            <a:ext cx="11125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In this example:</a:t>
            </a:r>
          </a:p>
          <a:p>
            <a:pPr marL="285750" indent="-285750">
              <a:buFontTx/>
              <a:buChar char="-"/>
            </a:pPr>
            <a:r>
              <a:rPr lang="en-US" sz="2400"/>
              <a:t>Intersection 0 is connected to intersection 3 (with road length = 0.28 km and speed = 80 km/h)</a:t>
            </a:r>
          </a:p>
          <a:p>
            <a:pPr marL="285750" indent="-285750">
              <a:buFontTx/>
              <a:buChar char="-"/>
            </a:pPr>
            <a:r>
              <a:rPr lang="en-US" sz="2400"/>
              <a:t>intersection 0 is connected to intersection 1 (with road length = 0.5 km and speed = 20 km/h)</a:t>
            </a:r>
          </a:p>
        </p:txBody>
      </p:sp>
    </p:spTree>
    <p:extLst>
      <p:ext uri="{BB962C8B-B14F-4D97-AF65-F5344CB8AC3E}">
        <p14:creationId xmlns:p14="http://schemas.microsoft.com/office/powerpoint/2010/main" val="1304849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Definition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/>
              <a:t>The source location is not necessarily on an intersection. The person in source can walk to any nearby intersection with speed (</a:t>
            </a:r>
            <a:r>
              <a:rPr lang="en-US" b="1"/>
              <a:t>5 km/h</a:t>
            </a:r>
            <a:r>
              <a:rPr lang="en-US"/>
              <a:t>).</a:t>
            </a:r>
          </a:p>
          <a:p>
            <a:pPr algn="just"/>
            <a:r>
              <a:rPr lang="en-US"/>
              <a:t>The destination location is not necessarily on an intersection. The person can walk from any node to the destination with speed (</a:t>
            </a:r>
            <a:r>
              <a:rPr lang="en-US" b="1"/>
              <a:t>5 km/h</a:t>
            </a:r>
            <a:r>
              <a:rPr lang="en-US"/>
              <a:t>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8DAA56F-6698-6C8D-F063-F1F55DA7260E}"/>
                  </a:ext>
                </a:extLst>
              </p14:cNvPr>
              <p14:cNvContentPartPr/>
              <p14:nvPr/>
            </p14:nvContentPartPr>
            <p14:xfrm>
              <a:off x="2026800" y="2071440"/>
              <a:ext cx="9232200" cy="2584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8DAA56F-6698-6C8D-F063-F1F55DA726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7440" y="2062080"/>
                <a:ext cx="9250920" cy="260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6533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4fce13d-ffe9-4ded-8511-d1d81aaac4a4" xsi:nil="true"/>
    <lcf76f155ced4ddcb4097134ff3c332f xmlns="3a06e43b-612a-409a-8184-dee556d2c51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7E65328422584EB1C3B9D8C0A7EBF5" ma:contentTypeVersion="12" ma:contentTypeDescription="Create a new document." ma:contentTypeScope="" ma:versionID="cf833da384865cfb268d73cb77ce7c4c">
  <xsd:schema xmlns:xsd="http://www.w3.org/2001/XMLSchema" xmlns:xs="http://www.w3.org/2001/XMLSchema" xmlns:p="http://schemas.microsoft.com/office/2006/metadata/properties" xmlns:ns2="3a06e43b-612a-409a-8184-dee556d2c51b" xmlns:ns3="24fce13d-ffe9-4ded-8511-d1d81aaac4a4" targetNamespace="http://schemas.microsoft.com/office/2006/metadata/properties" ma:root="true" ma:fieldsID="9d5eea6564563a75be596ca1a4e0fe13" ns2:_="" ns3:_="">
    <xsd:import namespace="3a06e43b-612a-409a-8184-dee556d2c51b"/>
    <xsd:import namespace="24fce13d-ffe9-4ded-8511-d1d81aaac4a4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06e43b-612a-409a-8184-dee556d2c51b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9ca49228-5bdc-43bd-91d8-300555e2f1d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fce13d-ffe9-4ded-8511-d1d81aaac4a4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e39165dd-56b9-47b6-a1e5-55b6bb1d69ca}" ma:internalName="TaxCatchAll" ma:showField="CatchAllData" ma:web="24fce13d-ffe9-4ded-8511-d1d81aaac4a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F8148F-5331-44B3-9744-CBE9896B16DB}">
  <ds:schemaRefs>
    <ds:schemaRef ds:uri="24fce13d-ffe9-4ded-8511-d1d81aaac4a4"/>
    <ds:schemaRef ds:uri="3a06e43b-612a-409a-8184-dee556d2c51b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38C7570-EC7F-42C5-9040-3C01E23797CF}">
  <ds:schemaRefs>
    <ds:schemaRef ds:uri="24fce13d-ffe9-4ded-8511-d1d81aaac4a4"/>
    <ds:schemaRef ds:uri="3a06e43b-612a-409a-8184-dee556d2c5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6D9C2F6-3271-491A-B1B5-6E702B0560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Map Routing Project</vt:lpstr>
      <vt:lpstr>Agenda</vt:lpstr>
      <vt:lpstr>Problem Definition</vt:lpstr>
      <vt:lpstr>Problem Definition</vt:lpstr>
      <vt:lpstr>Problem Definition</vt:lpstr>
      <vt:lpstr>Problem Definition</vt:lpstr>
      <vt:lpstr>Problem Definition</vt:lpstr>
      <vt:lpstr>Problem Definition</vt:lpstr>
      <vt:lpstr>Problem Definition</vt:lpstr>
      <vt:lpstr>Problem Definition</vt:lpstr>
      <vt:lpstr>Input</vt:lpstr>
      <vt:lpstr>Output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Test Cases</vt:lpstr>
      <vt:lpstr>Deliverables</vt:lpstr>
      <vt:lpstr>Deliverables</vt:lpstr>
      <vt:lpstr>Deliverables</vt:lpstr>
      <vt:lpstr>Milestones</vt:lpstr>
      <vt:lpstr>Bonuses </vt:lpstr>
      <vt:lpstr>REMEMBER TO…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ALG’12: TRACK2 Project</dc:title>
  <dc:creator>Ahmed</dc:creator>
  <cp:revision>2</cp:revision>
  <dcterms:created xsi:type="dcterms:W3CDTF">2006-08-16T00:00:00Z</dcterms:created>
  <dcterms:modified xsi:type="dcterms:W3CDTF">2025-04-27T19:07:56Z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0x010100647E65328422584EB1C3B9D8C0A7EBF5</vt:lpwstr>
  </property>
  <property fmtid="{D5CDD505-2E9C-101B-9397-08002B2CF9AE}" pid="3" name="MediaServiceImageTags">
    <vt:lpwstr/>
  </property>
</Properties>
</file>